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35.xml" ContentType="application/vnd.openxmlformats-officedocument.presentationml.notesSlide+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1"/>
  </p:sldMasterIdLst>
  <p:notesMasterIdLst>
    <p:notesMasterId r:id="rId55"/>
  </p:notesMasterIdLst>
  <p:handoutMasterIdLst>
    <p:handoutMasterId r:id="rId56"/>
  </p:handoutMasterIdLst>
  <p:sldIdLst>
    <p:sldId id="467" r:id="rId2"/>
    <p:sldId id="792" r:id="rId3"/>
    <p:sldId id="793" r:id="rId4"/>
    <p:sldId id="679" r:id="rId5"/>
    <p:sldId id="685" r:id="rId6"/>
    <p:sldId id="666" r:id="rId7"/>
    <p:sldId id="786" r:id="rId8"/>
    <p:sldId id="759" r:id="rId9"/>
    <p:sldId id="760" r:id="rId10"/>
    <p:sldId id="761" r:id="rId11"/>
    <p:sldId id="764" r:id="rId12"/>
    <p:sldId id="765" r:id="rId13"/>
    <p:sldId id="769" r:id="rId14"/>
    <p:sldId id="762" r:id="rId15"/>
    <p:sldId id="763" r:id="rId16"/>
    <p:sldId id="766" r:id="rId17"/>
    <p:sldId id="767" r:id="rId18"/>
    <p:sldId id="768" r:id="rId19"/>
    <p:sldId id="770" r:id="rId20"/>
    <p:sldId id="670" r:id="rId21"/>
    <p:sldId id="686" r:id="rId22"/>
    <p:sldId id="680" r:id="rId23"/>
    <p:sldId id="688" r:id="rId24"/>
    <p:sldId id="689" r:id="rId25"/>
    <p:sldId id="691" r:id="rId26"/>
    <p:sldId id="692" r:id="rId27"/>
    <p:sldId id="693" r:id="rId28"/>
    <p:sldId id="694" r:id="rId29"/>
    <p:sldId id="695" r:id="rId30"/>
    <p:sldId id="836" r:id="rId31"/>
    <p:sldId id="825" r:id="rId32"/>
    <p:sldId id="826" r:id="rId33"/>
    <p:sldId id="862" r:id="rId34"/>
    <p:sldId id="794" r:id="rId35"/>
    <p:sldId id="796" r:id="rId36"/>
    <p:sldId id="798" r:id="rId37"/>
    <p:sldId id="803" r:id="rId38"/>
    <p:sldId id="804" r:id="rId39"/>
    <p:sldId id="805" r:id="rId40"/>
    <p:sldId id="806" r:id="rId41"/>
    <p:sldId id="807" r:id="rId42"/>
    <p:sldId id="808" r:id="rId43"/>
    <p:sldId id="809" r:id="rId44"/>
    <p:sldId id="811" r:id="rId45"/>
    <p:sldId id="810" r:id="rId46"/>
    <p:sldId id="812" r:id="rId47"/>
    <p:sldId id="813" r:id="rId48"/>
    <p:sldId id="815" r:id="rId49"/>
    <p:sldId id="816" r:id="rId50"/>
    <p:sldId id="814" r:id="rId51"/>
    <p:sldId id="817" r:id="rId52"/>
    <p:sldId id="819" r:id="rId53"/>
    <p:sldId id="818" r:id="rId54"/>
  </p:sldIdLst>
  <p:sldSz cx="9144000" cy="6858000" type="screen4x3"/>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CF8"/>
    <a:srgbClr val="B000B0"/>
    <a:srgbClr val="B3EBFF"/>
    <a:srgbClr val="FFCDCD"/>
    <a:srgbClr val="07094D"/>
    <a:srgbClr val="080A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2642" autoAdjust="0"/>
  </p:normalViewPr>
  <p:slideViewPr>
    <p:cSldViewPr snapToObjects="1">
      <p:cViewPr varScale="1">
        <p:scale>
          <a:sx n="71" d="100"/>
          <a:sy n="71" d="100"/>
        </p:scale>
        <p:origin x="1819" y="48"/>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4820"/>
          </a:xfrm>
          <a:prstGeom prst="rect">
            <a:avLst/>
          </a:prstGeom>
        </p:spPr>
        <p:txBody>
          <a:bodyPr vert="horz" lIns="92438" tIns="46219" rIns="92438" bIns="46219" rtlCol="0"/>
          <a:lstStyle>
            <a:lvl1pPr algn="l">
              <a:defRPr sz="1200"/>
            </a:lvl1pPr>
          </a:lstStyle>
          <a:p>
            <a:endParaRPr lang="en-US"/>
          </a:p>
        </p:txBody>
      </p:sp>
      <p:sp>
        <p:nvSpPr>
          <p:cNvPr id="3" name="Date Placeholder 2"/>
          <p:cNvSpPr>
            <a:spLocks noGrp="1"/>
          </p:cNvSpPr>
          <p:nvPr>
            <p:ph type="dt" sz="quarter" idx="1"/>
          </p:nvPr>
        </p:nvSpPr>
        <p:spPr>
          <a:xfrm>
            <a:off x="3970939" y="0"/>
            <a:ext cx="3037840" cy="464820"/>
          </a:xfrm>
          <a:prstGeom prst="rect">
            <a:avLst/>
          </a:prstGeom>
        </p:spPr>
        <p:txBody>
          <a:bodyPr vert="horz" lIns="92438" tIns="46219" rIns="92438" bIns="46219" rtlCol="0"/>
          <a:lstStyle>
            <a:lvl1pPr algn="r">
              <a:defRPr sz="1200"/>
            </a:lvl1pPr>
          </a:lstStyle>
          <a:p>
            <a:fld id="{A27D5C4E-375C-0D45-BAC9-2C7D27476EBB}" type="datetimeFigureOut">
              <a:rPr lang="en-US" smtClean="0"/>
              <a:pPr/>
              <a:t>2/22/2024</a:t>
            </a:fld>
            <a:endParaRPr lang="en-US"/>
          </a:p>
        </p:txBody>
      </p:sp>
      <p:sp>
        <p:nvSpPr>
          <p:cNvPr id="4" name="Footer Placeholder 3"/>
          <p:cNvSpPr>
            <a:spLocks noGrp="1"/>
          </p:cNvSpPr>
          <p:nvPr>
            <p:ph type="ftr" sz="quarter" idx="2"/>
          </p:nvPr>
        </p:nvSpPr>
        <p:spPr>
          <a:xfrm>
            <a:off x="2" y="8829967"/>
            <a:ext cx="3037840" cy="464820"/>
          </a:xfrm>
          <a:prstGeom prst="rect">
            <a:avLst/>
          </a:prstGeom>
        </p:spPr>
        <p:txBody>
          <a:bodyPr vert="horz" lIns="92438" tIns="46219" rIns="92438" bIns="46219"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829967"/>
            <a:ext cx="3037840" cy="464820"/>
          </a:xfrm>
          <a:prstGeom prst="rect">
            <a:avLst/>
          </a:prstGeom>
        </p:spPr>
        <p:txBody>
          <a:bodyPr vert="horz" lIns="92438" tIns="46219" rIns="92438" bIns="46219" rtlCol="0" anchor="b"/>
          <a:lstStyle>
            <a:lvl1pPr algn="r">
              <a:defRPr sz="1200"/>
            </a:lvl1pPr>
          </a:lstStyle>
          <a:p>
            <a:fld id="{9C8E03D8-5102-8B47-8E07-C3373636B684}" type="slidenum">
              <a:rPr lang="en-US" smtClean="0"/>
              <a:pPr/>
              <a:t>‹#›</a:t>
            </a:fld>
            <a:endParaRPr lang="en-US"/>
          </a:p>
        </p:txBody>
      </p:sp>
    </p:spTree>
    <p:extLst>
      <p:ext uri="{BB962C8B-B14F-4D97-AF65-F5344CB8AC3E}">
        <p14:creationId xmlns:p14="http://schemas.microsoft.com/office/powerpoint/2010/main" val="145521270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6:54.042"/>
    </inkml:context>
    <inkml:brush xml:id="br0">
      <inkml:brushProperty name="width" value="0.05" units="cm"/>
      <inkml:brushProperty name="height" value="0.05" units="cm"/>
    </inkml:brush>
  </inkml:definitions>
  <inkml:trace contextRef="#ctx0" brushRef="#br0">84 110 961,'0'0'5216,"-12"-2"-4410,-39-7-102,50 9-666,0 0 0,0 0 0,-1 0 0,1 0 0,0-1 0,0 1 0,0 0 0,0-1 0,0 1 0,0-1 0,0 1 0,0-1 0,0 1 0,0-1 0,0 0 0,0 1 0,-1-3 0,2 3-1,0-1 0,0 1 0,0-1 0,0 1 0,0-1 0,0 1 0,0-1-1,0 1 1,0 0 0,0-1 0,0 1 0,1-1 0,-1 1 0,0-1 0,0 1-1,0-1 1,1 1 0,-1 0 0,0-1 0,1 1 0,-1 0 0,0-1 0,1 1 0,-1 0-1,0-1 1,1 1 0,25-15 1293,-26 14-1329,21-7 17,39-11 0,6-1 16,-49 16 1,0 0 1,-1 1 0,1 1-1,0 0 1,0 2 0,1 0-1,19 2 1,22 0-39,-28-2 170,-15 0-3542,-29 0-816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03.298"/>
    </inkml:context>
    <inkml:brush xml:id="br0">
      <inkml:brushProperty name="width" value="0.05" units="cm"/>
      <inkml:brushProperty name="height" value="0.05" units="cm"/>
    </inkml:brush>
  </inkml:definitions>
  <inkml:trace contextRef="#ctx0" brushRef="#br0">115 119 2979,'0'0'1073,"0"0"181,0 0 359,0 0-444,0 0-374,-24-5-293,-66-13-139,163 13 315,294-40 86,10 0-236,-348 45-579,-29 0 52,0 0-1,0 0 1,0 0-1,0 1 1,0-1 0,1 0-1,-1 0 1,0 0-1,0 1 1,0-1-1,0 0 1,0 0 0,0 0-1,0 0 1,0 1-1,0-1 1,0 0 0,-1 0-1,1 0 1,0 0-1,0 1 1,0-1-1,0 0 1,0 0 0,0 0-1,0 0 1,0 1-1,0-1 1,0 0 0,-1 0-1,1 0 1,0 0-1,0 0 1,0 0 0,0 1-1,0-1 1,-1 0-1,1 0 1,0 0-1,0 0 1,0 0 0,-1 0-1,1 0 1,0 0-1,0 0 1,0 0 0,0 0-1,-1 0 1,1 0-1,0 0 1,0 0 0,-1 0-1,-1 2-18,-1-1 1,1 1-1,0 0 0,0 0 0,0 0 0,0 1 1,0-1-1,0 0 0,-2 5 0,-5 19-2154,8-9-4229</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05.700"/>
    </inkml:context>
    <inkml:brush xml:id="br0">
      <inkml:brushProperty name="width" value="0.05" units="cm"/>
      <inkml:brushProperty name="height" value="0.05" units="cm"/>
      <inkml:brushProperty name="color" value="#5B2D90"/>
    </inkml:brush>
  </inkml:definitions>
  <inkml:trace contextRef="#ctx0" brushRef="#br0">1 15 577,'0'0'1580,"0"0"-118,0 0-314,0 0-683,0 0-113,6-3 22,19-8-150,-24 11-212,0 0 0,0 0 0,1 0 0,-1 1 0,0-1 0,0 0 0,0 1 0,0-1 0,0 1 0,0-1-1,0 1 1,0 0 0,-1-1 0,1 1 0,0 0 0,0-1 0,0 1 0,-1 0 0,1 0 0,1 2 0,7 5-2,40 14 174,-37-18-87,-1 1 1,0 0-1,-1 0 0,18 13 1,-25-16-88,-1 0 1,1 1-1,0 0 1,-1-1-1,0 1 1,1 0-1,-1 0 1,0 1-1,-1-1 1,1 0 0,-1 1-1,1-1 1,-1 0-1,0 1 1,0 0-1,0-1 1,-1 1-1,1 0 1,-1 6-1,0-7-9,0 0-1,-1 0 1,1 1-1,0-1 1,-1 0-1,0 0 1,0 0-1,0 0 1,0 0-1,0 0 1,-1 0-1,0 0 0,1-1 1,-1 1-1,0-1 1,0 1-1,-4 3 1,-1 0-393,-1 0 1,0-1 0,0 0-1,-16 7 1,-37 13-4985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08.276"/>
    </inkml:context>
    <inkml:brush xml:id="br0">
      <inkml:brushProperty name="width" value="0.05" units="cm"/>
      <inkml:brushProperty name="height" value="0.05" units="cm"/>
      <inkml:brushProperty name="color" value="#5B2D90"/>
    </inkml:brush>
  </inkml:definitions>
  <inkml:trace contextRef="#ctx0" brushRef="#br0">244 118 1986,'0'0'817,"0"0"-518,0 0-369,0 0 81,-4 0 266,-3-1-912,-2-2 3550,25-8-849,179-89-1890,-190 97-187,-8 17-213,-2-3 218,-1 0 0,-1-1 1,0 0-1,0 0 0,-1-1 0,0 0 0,0 0 0,-15 11 0,-87 62 107,91-69-101,-82 52 45,-14 10-31,103-64-132,14-8-77,11-4 129,12-6 27,-1-1 1,0-2-1,44-22 0,66-50-116,-120 71 180,-12 8-2,1 1 1,-1 0 0,1-1-1,0 1 1,0 1 0,0-1 0,0 0-1,0 1 1,5-2 0,-8 4-7,0 0 1,0 1 0,0-1-1,0 1 1,0-1-1,-1 0 1,1 1-1,0-1 1,-1 0-1,1 1 1,-1-1-1,1 0 1,-2 3-1,-20 27-5,-1 0 0,-44 46-1,36-43 15,-40 55-1,70-87-45,0-1 0,0 1 0,0 0 0,0-1 0,0 1 0,0 0 0,1 0 0,-1-1 0,1 1 1,-1 0-1,1 3 0,0-5-8,0 1 1,0-1 0,0 1 0,0-1-1,0 1 1,0 0 0,0-1 0,1 1-1,-1-1 1,0 1 0,0-1 0,1 1-1,-1-1 1,0 1 0,1-1 0,-1 0-1,1 1 1,-1-1 0,0 1 0,1-1-1,-1 0 1,1 1 0,-1-1 0,2 0-1,2 2-81,0-1 0,0 0-1,0-1 1,1 1 0,-1-1 0,0 0-1,7 0 1,-2-1 302,14 1-219,-1-2-1,0-1 0,0-1 0,30-8 1,83-37 202,-189 97 96,-72 36 71,-7 6-56,121-79-311,14-5-30,23-5-37,-21-1 89,10-1 5,0-1-1,-1-1 1,1 1-1,-1-2 0,22-8 1,62-34 128,-84 39-84,-13 7-34,0 0 0,0 1 0,0-1 1,0 0-1,-1 0 0,1 0 0,0 0 1,0 0-1,0 0 0,0 1 1,0-1-1,0 0 0,0 0 0,0 0 1,1 0-1,-1 0 0,0 0 0,0 1 1,0-1-1,0 0 0,0 0 0,0 0 1,0 0-1,0 0 0,0 0 1,0 0-1,0 1 0,0-1 0,0 0 1,1 0-1,-1 0 0,0 0 0,0 0 1,0 0-1,0 0 0,0 0 1,0 0-1,0 0 0,1 0 0,-1 0 1,0 0-1,0 0 0,0 0 0,0 0 1,0 0-1,0 0 0,1 0 0,-1 0 1,0 0-1,0 0 0,0 0 1,0 0-1,0 0 0,0 0 0,1 0 1,-11 15-53,-70 73 96,-15 19 52,92-104-103,2-1-77,11-1 61,5-2 35,-1-1 1,1 0-1,-1 0 1,1-2-1,-1 0 1,23-10-1,-1-2-82,48-30 0,-82 45 20,-18 16-236,-107 124 225,109-122 62,1 1 0,2 1 0,-1 0-1,2 0 1,1 1 0,-12 35 0,20-54-6,1-1-8,0 0 1,0 0 0,0 1 0,0-1 0,0 0 0,-1 0-1,1 0 1,0 0 0,0 1 0,0-1 0,0 0 0,0 0-1,0 0 1,0 1 0,0-1 0,0 0 0,0 0 0,0 0-1,0 1 1,0-1 0,0 0 0,0 0 0,0 0 0,0 1-1,0-1 1,0 0 0,0 0 0,0 0 0,0 1 0,1-1-1,-1 0 1,0 0 0,0 0 0,0 0 0,0 1-1,0-1 1,0 0 0,1 0 0,-1 0 0,0 0 0,0 0-1,0 0 1,1 1 0,-1-1 0,0 0 0,0 0 0,0 0-1,0 0 1,1 0 0,-1 0 0,0 0 0,0 0 0,0 0-1,1 0 1,-1 0 0,0 0 0,0 0 0,0 0 0,1 0-1,-1 0 1,9-1 22,-1 0 1,0 0-1,1 0 0,-1-1 1,0 0-1,0-1 0,0 0 0,-1 0 1,1-1-1,11-6 0,-1-2-653,-1-1 0,0-1 1,17-18-1,9-9-3785</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1.390"/>
    </inkml:context>
    <inkml:brush xml:id="br0">
      <inkml:brushProperty name="width" value="0.05" units="cm"/>
      <inkml:brushProperty name="height" value="0.05" units="cm"/>
      <inkml:brushProperty name="color" value="#5B2D90"/>
    </inkml:brush>
  </inkml:definitions>
  <inkml:trace contextRef="#ctx0" brushRef="#br0">86 201 192,'0'0'785,"0"0"-257,0 0 209,0 0 171,0 0-49,0 0-74,18-26-278,59-81-37,-42 68-165,-13 30-145,-10 6-118,5-2-23,1 1 0,0 1 1,0 1-1,23-1 0,-40 4-43,-1-1 1,1 1-1,-1 0 1,1 0-1,-1-1 1,0 1-1,0 0 1,1-1-1,-1 1 1,0 0-1,0 0 1,0 0-1,0-1 0,0 1 1,0 0-1,0 0 1,0 0-1,0-1 1,0 1-1,0 1 1,0-1-43,0 3 44,0 0 0,0 0 1,0-1-1,0 1 1,0 0-1,-1 0 0,1 0 1,-1-1-1,0 1 1,0-1-1,-1 1 1,1 0-1,-1-1 0,0 0 1,0 1-1,0-1 1,0 0-1,0 0 1,-1 0-1,1-1 0,-1 1 1,0 0-1,-4 2 1,-27 20 52,-2-2 0,0-2 0,-1-1 0,-67 25 0,23-10-32,113-39 71,4-10-180,66-37 1,-48 22 13,29-16 4,37-18 536,-147 77-339,0 1-1,1 2 0,1 0 1,-31 27-1,-85 89-156,133-124 15,-31 34 24,36-40-84,0 1 1,1 0 0,0-1-1,0 1 1,0 0 0,0 0-1,0 1 1,1-1-1,0 0 1,-1 6 0,2-9 30,0 0 0,0 0 0,0-1 0,1 1 0,-1 0 0,0 0 0,0-1 0,1 1 0,-1 0 1,1-1-1,-1 1 0,1 0 0,-1-1 0,1 1 0,-1-1 0,1 1 0,-1 0 0,1-1 0,0 0 1,-1 1-1,1-1 0,0 1 0,-1-1 0,1 0 0,0 1 0,0-1 0,0 0 0,-1 0 0,1 0 0,0 0 1,0 1-1,-1-1 0,1 0 0,0 0 0,1-1 0,39 1-733,-27-1 405,49 1-957</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1.986"/>
    </inkml:context>
    <inkml:brush xml:id="br0">
      <inkml:brushProperty name="width" value="0.05" units="cm"/>
      <inkml:brushProperty name="height" value="0.05" units="cm"/>
      <inkml:brushProperty name="color" value="#5B2D90"/>
    </inkml:brush>
  </inkml:definitions>
  <inkml:trace contextRef="#ctx0" brushRef="#br0">261 3 897,'1'-2'3118,"-7"2"-2627,-16 6-726,-13 11 352,0 0 1,1 3-1,-55 40 0,86-58-120,-1 0 0,1 1 0,0-1 0,0 1 0,1 0 0,-1 0 0,0 0 0,1 0 0,0 0 0,-1 0 0,1 1 0,1-1 0,-1 1 0,0 0 0,-1 5 0,3-9-4,0 0 0,0 0-1,0 1 1,0-1-1,0 0 1,0 0-1,0 1 1,0-1-1,0 0 1,0 0-1,1 0 1,-1 1-1,0-1 1,0 0 0,0 0-1,0 0 1,0 0-1,0 1 1,0-1-1,1 0 1,-1 0-1,0 0 1,0 0-1,0 1 1,0-1-1,1 0 1,-1 0 0,0 0-1,0 0 1,0 0-1,1 0 1,-1 0-1,0 0 1,0 0-1,0 0 1,1 0-1,-1 0 1,0 0-1,0 0 1,1 0 0,-1 0-1,0 0 1,0 0-1,0 0 1,1 0-1,-1 0 1,0 0-1,0 0 1,0 0-1,1 0 1,-1-1 0,6 1-49,10 0-36,0-1 0,0-1 0,0-1 0,0 0-1,-1-1 1,1-1 0,-1 0 0,0-1-1,-1-1 1,23-13 0,-28 13 457,-8 4 475,-16 4 1150,0 0-1320,107 2-2464,-90 4 1693,-2-1 95,0 1 9,0 1 0,0 0 0,0 0 0,-1 0 0,-1 0 0,1-1 0,-1 1 0,0 0 0,-1-1 0,-5 12 0,8-19-5,0 0 0,0 0 0,1 0 0,-1 0 0,0 0 0,0 0 0,0 0 0,0 0 0,0 0 0,0-1 0,0 1 0,0 0 0,0 0 0,0 0 0,0 0 0,1 0 0,-1 0 0,0 0 0,0 0 0,0 0 0,0 1 0,0-1 0,0 0 1,0 0-1,0 0 0,0 0 0,0 0 0,0 0 0,1 0 0,-1 0 0,0 0 0,0 0 0,0 0 0,0 0 0,0 0 0,0 0 0,0 0 0,0 0 0,0 0 0,0 0 0,0 1 0,0-1 0,0 0 0,0 0 0,0 0 0,0 0 0,0 0 0,0 0 0,0 0 0,0 0 1,0 0-1,0 0 0,0 0 0,0 1 0,0-1 0,0 0 0,0 0 0,0 0 0,0 0 0,0 0 0,0 0 0,0 0 0,0 0 0,0 0 0,0 0 0,0 1 0,13-7-50,28-16 58,-18 10-26,1 1 67,0 0 0,1 2 0,1 0 0,49-8 0,-74 17-36,-1-1-1,1 1 1,0 0-1,0 0 1,-1 0-1,1-1 1,0 1-1,0 0 1,0 0-1,0 0 1,-1 0-1,1 0 1,0 1-1,0-1 1,0 0 0,-1 0-1,1 0 1,0 1-1,0-1 1,-1 0-1,2 2 1,-4 5-4,1-6 16,-3 5 7,1 0 0,-1 0 0,0-1 0,-1 1 0,1-1 0,-1 0 0,0 0 0,-1 0 0,1-1 0,-1 0 0,0 0 0,-7 4 0,-17 8 248,-38 15 0,50-23-189,-135 50 328,152-57-403,5-2-17,14-3-40,26-8-112,-31 7-25,-3 1-149,1 0 1,0 0 0,0 1 0,1 0 0,-1 1 0,17-1 0,-17 3-2902</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3.848"/>
    </inkml:context>
    <inkml:brush xml:id="br0">
      <inkml:brushProperty name="width" value="0.05" units="cm"/>
      <inkml:brushProperty name="height" value="0.05" units="cm"/>
      <inkml:brushProperty name="color" value="#5B2D90"/>
    </inkml:brush>
  </inkml:definitions>
  <inkml:trace contextRef="#ctx0" brushRef="#br0">1577 57 1089,'0'0'230,"0"0"85,-43-8 261,-142-27 70,143 29-335,1 2-1,-1 1 1,-51 4 0,26 0-6,36-2-141,-1 1 0,1 2-1,-1 1 1,1 2 0,-54 14-1,31 2 6,1 2 1,-74 43-1,-87 76-79,176-114-95,2 2 0,0 1-1,2 2 1,2 1-1,-29 40 1,44-50-2,1-1 1,1 2 0,1 0-1,2 1 1,0 1 0,2-1-1,1 2 1,1-1 0,-6 44-1,9-40 38,2 1 0,2-1-1,1 1 1,1-1 0,1 1-1,2-1 1,2 0 0,0 0 0,2 0-1,1-1 1,23 50 0,-11-42 43,1-1 0,1-1 0,2-1 0,2-1-1,1-2 1,1-1 0,2-1 0,1-1 0,37 25 0,-25-24-40,2-3 0,0-1 0,2-2 0,1-2 0,0-2 0,102 25 0,-32-21 39,1-5 0,122 3 0,242-19-789,-448-5 667,1-1 0,0-2 1,-1-2-1,0-1 0,0-2 0,-1-1 0,-1-2 0,0-2 1,0 0-1,31-22 0,-39 21 51,-1-2 0,-1-1 0,-1-1 0,0-1-1,-2-1 1,0-1 0,-1 0 0,-2-2 0,-1 0 0,0-1 0,-2-1 0,15-37 0,-17 28 23,-1-1 1,-3 0-1,-1 0 1,-1-1-1,-2 0 1,-2 0-1,-2 0 1,-5-66-1,0 75-11,-1 1-1,-1-1 0,-1 1 1,-2 0-1,-1 1 0,-1 0 1,-1 0-1,-22-33 1,-2 4 31,-3 1 0,-69-74 0,73 91 116,-1 1 0,-2 2 0,-1 2-1,-81-51 1,92 68-132,0 1-1,-1 1 1,0 2-1,-1 1 1,-1 1-1,1 2 1,-1 1-1,-1 1 1,-32-1-1,-82 6-337,-16 13-935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6.053"/>
    </inkml:context>
    <inkml:brush xml:id="br0">
      <inkml:brushProperty name="width" value="0.05" units="cm"/>
      <inkml:brushProperty name="height" value="0.05" units="cm"/>
      <inkml:brushProperty name="color" value="#5B2D90"/>
    </inkml:brush>
  </inkml:definitions>
  <inkml:trace contextRef="#ctx0" brushRef="#br0">27 11 6438,'0'0'1538,"0"0"-513,0 0-449,0 0-320,0 0-256,0 0 0,0 0-160,-15-10 64,15 13-96,0 8-513,0 6-800,0 0-1154,-11-4-1857</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6.399"/>
    </inkml:context>
    <inkml:brush xml:id="br0">
      <inkml:brushProperty name="width" value="0.05" units="cm"/>
      <inkml:brushProperty name="height" value="0.05" units="cm"/>
      <inkml:brushProperty name="color" value="#5B2D90"/>
    </inkml:brush>
  </inkml:definitions>
  <inkml:trace contextRef="#ctx0" brushRef="#br0">4 0 7303,'0'0'1633,"0"0"-1536,0 0-33,0 0-64,0 0 0,0 0 0,-4 38-129,4-25-1504,11-6-3364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6.762"/>
    </inkml:context>
    <inkml:brush xml:id="br0">
      <inkml:brushProperty name="width" value="0.05" units="cm"/>
      <inkml:brushProperty name="height" value="0.05" units="cm"/>
      <inkml:brushProperty name="color" value="#5B2D90"/>
    </inkml:brush>
  </inkml:definitions>
  <inkml:trace contextRef="#ctx0" brushRef="#br0">1 466 6790,'0'0'2307,"0"0"-2179,0 0-96,0 0-64,0 0 64,0 0-64,86 37-449,-55-30-2498</inkml:trace>
  <inkml:trace contextRef="#ctx0" brushRef="#br0" timeOffset="1">204 28 6662,'0'0'673,"0"0"-385,0 0-192,0 0 0,0 0-96,0 0-1345,4-27-1506</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7.142"/>
    </inkml:context>
    <inkml:brush xml:id="br0">
      <inkml:brushProperty name="width" value="0.05" units="cm"/>
      <inkml:brushProperty name="height" value="0.05" units="cm"/>
      <inkml:brushProperty name="color" value="#5B2D90"/>
    </inkml:brush>
  </inkml:definitions>
  <inkml:trace contextRef="#ctx0" brushRef="#br0">26 1 4548,'-18'41'3107,"18"-41"-1729,0 0-1154,0 0-128,-4 10-64,0 14-64,4 6-224,0-3-2499</inkml:trace>
  <inkml:trace contextRef="#ctx0" brushRef="#br0" timeOffset="1">453 307 6790,'0'0'2307,"0"0"-2275,0 0 32,0 0-32,0 0 0,0 0-32,98 180 0,-87-143-32,-3-3-1474,-4-7-2754</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7.506"/>
    </inkml:context>
    <inkml:brush xml:id="br0">
      <inkml:brushProperty name="width" value="0.05" units="cm"/>
      <inkml:brushProperty name="height" value="0.05" units="cm"/>
      <inkml:brushProperty name="color" value="#5B2D90"/>
    </inkml:brush>
  </inkml:definitions>
  <inkml:trace contextRef="#ctx0" brushRef="#br0">1 1353 7047,'0'0'1057,"0"0"-1025,0 0 1217,0 0-64,0 0-1185,0 0-64,0 17-2274,37-34-2018</inkml:trace>
  <inkml:trace contextRef="#ctx0" brushRef="#br0" timeOffset="1">189 1 7495,'0'0'0,"0"0"-64,0 0-1121,0 0 672,0 0-2369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1.009"/>
    </inkml:context>
    <inkml:brush xml:id="br0">
      <inkml:brushProperty name="width" value="0.05" units="cm"/>
      <inkml:brushProperty name="height" value="0.05" units="cm"/>
      <inkml:brushProperty name="color" value="#5B2D90"/>
    </inkml:brush>
  </inkml:definitions>
  <inkml:trace contextRef="#ctx0" brushRef="#br0">0 113 4452,'0'0'1303,"0"0"-433,0 0 326,0 0-59,0 0-352,0 0-129,0-2-467,0 1 0,0 0 1,0-1-1,1 1 0,-1-1 0,0 1 0,0 0 0,1 0 0,-1-1 0,1 1 1,-1 0-1,1 0 0,0-2 0,15 1-120,-1 0 0,0 1 0,0 1-1,20 2 1,8 0-82,-34-2 13,-1 1 0,1 0 0,0 0 0,-1 0 0,1 1 0,-1 1-1,0-1 1,1 1 0,-1 1 0,0 0 0,9 6 0,-11-7-2,-1 1-1,0 0 1,0 1-1,-1-1 1,1 1-1,-1 0 1,0 0-1,0 0 1,-1 1-1,1-1 1,-1 1 0,-1 0-1,1 0 1,-1 0-1,0 0 1,2 8-1,-2-2 2,0-1 0,-1 1-1,0 0 1,0 0 0,-2 0-1,1 0 1,-4 16 0,2-21-6,1 0 1,-2 0-1,1 0 1,-1-1-1,0 1 1,0-1-1,-1 0 1,1 1-1,-1-2 1,-1 1-1,1 0 1,-1-1-1,-7 6 1,2-2-24,-1 0 0,-1-1 1,1-1-1,-1 0 0,-1 0 0,1-1 1,-1-1-1,0 0 0,0-1 0,-1 0 1,1-1-1,-1 0 0,-21 0 0,35-3 27,-1-1-1,1 1 0,-1-1 1,0 1-1,1-1 0,-1 1 1,1-1-1,-1 1 0,1-1 1,0 0-1,-1 1 0,1-1 1,0 0-1,-1 1 0,1-1 1,0 0-1,0 1 0,-1-1 1,1 0-1,0 0 0,0 1 1,0-1-1,0 0 0,0 0 1,0 1-1,0-1 0,0 0 1,0 0-1,1 1 0,-1-1 1,0 0-1,0 0 0,1 1 1,0-2-1,-1-2-33,2-4-44,0 0 0,1 0 0,-1 1 0,1-1 0,1 1 0,0 0 0,0 0 0,0 0 0,1 0 0,6-7 0,10-10-349,33-27-1,-30 28 192,94-81-411,59-58 568,-171 156 195,-5 6-45,0-1 1,0 0-1,-1 0 0,1 1 1,0-1-1,0 0 0,0 0 1,-1 0-1,1 0 1,0 0-1,-1 0 0,1 0 1,-1 0-1,1 0 0,-1-2 1,0 2 582,0 1-288,-5 3-48,-16 11-292,1 1 0,0 1 0,1 0 0,1 2 0,1 0 0,0 1 0,1 0 0,1 1 0,-23 43 0,31-47-24,0 0 0,1 0 0,1 1 0,0 0 0,2 0 0,0 0 0,1 0 1,0 0-1,1 1 0,1-1 0,3 21 0,-2-32-46,0-1-1,0 0 1,0 0-1,1 0 1,0 0-1,0 0 1,0 0-1,0 0 1,1 0-1,0-1 1,0 1 0,0-1-1,1 0 1,-1 0-1,1 0 1,0-1-1,0 1 1,0-1-1,1 0 1,-1 0-1,7 3 1,1 0-799,0 0 0,1-2 1,0 1-1,0-1 0,0-1 0,0 0 1,20 1-1,5-3-3259</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7.865"/>
    </inkml:context>
    <inkml:brush xml:id="br0">
      <inkml:brushProperty name="width" value="0.05" units="cm"/>
      <inkml:brushProperty name="height" value="0.05" units="cm"/>
      <inkml:brushProperty name="color" value="#5B2D90"/>
    </inkml:brush>
  </inkml:definitions>
  <inkml:trace contextRef="#ctx0" brushRef="#br0">0 1 2306,'0'0'4356,"0"0"-3907,0 0-353,0 0-96,0 0-609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19.905"/>
    </inkml:context>
    <inkml:brush xml:id="br0">
      <inkml:brushProperty name="width" value="0.05" units="cm"/>
      <inkml:brushProperty name="height" value="0.05" units="cm"/>
      <inkml:brushProperty name="color" value="#5B2D90"/>
    </inkml:brush>
  </inkml:definitions>
  <inkml:trace contextRef="#ctx0" brushRef="#br0">1 75 96,'0'0'1634,"0"0"95,0 0 417,0 0 96,0 0-512,0 0-289,11-75-544,-11 75-544,0 0-193,0 0-160,0 7 0,-8 17 0,8 3 0,0-10-449,50-4-2401,14-13-449</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0.282"/>
    </inkml:context>
    <inkml:brush xml:id="br0">
      <inkml:brushProperty name="width" value="0.05" units="cm"/>
      <inkml:brushProperty name="height" value="0.05" units="cm"/>
      <inkml:brushProperty name="color" value="#5B2D90"/>
    </inkml:brush>
  </inkml:definitions>
  <inkml:trace contextRef="#ctx0" brushRef="#br0">61 245 10090,'-57'-234'736,"53"227"449,4 7-512,0-4-96,0 4-545,0 0-32,0 24-1890,15 24-384,4-4-3524</inkml:trace>
  <inkml:trace contextRef="#ctx0" brushRef="#br0" timeOffset="1">306 795 9705,'0'0'2563,"0"0"-2051,0 0-63,0 0 223,0 0-480,0 0-192,34 31-416,-4-4-545,4 0-1826,11-23-3426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4.362"/>
    </inkml:context>
    <inkml:brush xml:id="br0">
      <inkml:brushProperty name="width" value="0.05" units="cm"/>
      <inkml:brushProperty name="height" value="0.05" units="cm"/>
      <inkml:brushProperty name="color" value="#5B2D90"/>
    </inkml:brush>
  </inkml:definitions>
  <inkml:trace contextRef="#ctx0" brushRef="#br0">626 85 609,'0'0'1452,"0"0"-454,0 0-53,0 0-59,0 0-320,0 0-160,0 0-54,-2-12-107,-7-39 54,9 51-290,0-1 0,0 0-1,0 1 1,0-1-1,0 0 1,-1 0 0,1 1-1,0-1 1,0 0-1,-1 1 1,1-1 0,0 0-1,-1 1 1,1-1-1,-1 1 1,1-1 0,-1 0-1,1 1 1,-1-1 0,1 1-1,-1 0 1,1-1-1,-1 1 1,0-1 0,1 1-1,-1 0 1,0-1-1,1 1 1,-1 0 0,0 0-1,0 0 1,1-1-1,-1 1 1,0 0 0,1 0-1,-1 0 1,0 0-1,0 0 1,1 0 0,-1 1-1,0-1 1,0 0-1,0 1 1,-4-1 18,-8 0-19,-13-1 6,0 1 0,0 2 0,0 0 0,0 1 1,0 2-1,-27 9 0,22-4 10,1 2 1,1 1 0,0 1-1,1 2 1,0 1-1,-33 27 1,49-34-13,1 0 1,1 1-1,0 0 0,0 0 0,1 1 1,1 1-1,0 0 0,1 0 0,0 0 1,1 1-1,0 0 0,1 0 0,1 0 1,0 1-1,-3 27 0,5-21 7,0 1-1,1 0 1,1-1 0,6 44-1,-5-58-12,1 0-1,0 0 0,0 0 0,1 0 0,0-1 1,0 1-1,0-1 0,1 0 0,0 1 1,0-2-1,0 1 0,1 0 0,0-1 0,0 0 1,0 0-1,1-1 0,0 1 0,9 5 0,-3-4 8,1-1-1,1 0 1,-1-1 0,0 0-1,1-1 1,0-1-1,0 0 1,0-1-1,20 0 1,-7-2 19,0-1 1,0-1 0,0-1-1,26-8 1,-29 5-3,-1-2 1,1 0-1,-1-1 1,-1-1-1,0-2 0,0 0 1,-2-1-1,1-1 1,20-21-1,-28 25 0,-2-2 0,1 0 0,-2 0 0,0-1 0,0 0 0,-1-1-1,-1 0 1,-1 0 0,0-1 0,-1 0 0,0 0 0,-1 0 0,-1-1 0,2-24-1,-3 22 20,-2 0 0,0 0 0,-1 0-1,-1 0 1,-1 0 0,-1 0-1,-7-25 1,8 38-160,0 0-1,-1 0 1,0 0-1,0 0 1,0 0-1,-1 1 1,0 0-1,0 0 1,0 0-1,-1 0 1,0 0-1,0 1 1,0 0 0,0 0-1,-1 0 1,1 1-1,-1 0 1,0 0-1,0 0 1,0 1-1,0 0 1,-1 0-1,1 0 1,-13-1-1,-64-1-4633</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6.636"/>
    </inkml:context>
    <inkml:brush xml:id="br0">
      <inkml:brushProperty name="width" value="0.05" units="cm"/>
      <inkml:brushProperty name="height" value="0.05" units="cm"/>
      <inkml:brushProperty name="color" value="#5B2D90"/>
    </inkml:brush>
  </inkml:definitions>
  <inkml:trace contextRef="#ctx0" brushRef="#br0">2 52 577,'0'0'357,"0"0"-122,-1-2-562,1 2 487,0 0 0,0-1-1,0 1 1,0 0 0,0 0-1,0-1 1,0 1 0,0 0-1,0-1 1,0 1 0,0 0-1,0-1 1,0 1 0,0 0-1,0 0 1,0-1 0,0 1-1,0 0 1,1-1-1,-1 1 1,0 0 0,0 0-1,0-1 1,0 1 0,1 0-1,-1 0 1,0-1 0,0 1-1,1 0 1,43-7-74,0 2 0,1 3 0,50 2 1,-39 1-21,-56-1 78,-6 3 3417,-17-3-3507,3 1-1768,1 5 471,15-4 957,0 0 0,0-1 1,-1 1-1,1-1 0,-1 0 0,1-1 1,-7 1-1,-76-1 158,87-2 616,0 1-400,0 1 1,-1-1-1,1 0 0,0 1 1,0-1-1,0 1 1,0-1-1,0 0 1,0 1-1,0-1 1,0 0-1,0 1 1,0-1-1,0 1 1,1-1-1,-1 0 1,0 1-1,0-1 1,1 1-1,-1-1 1,0 1-1,1-1 0,-1 1 1,0-1-1,1 1 1,-1-1-1,1 1 1,-1-1-1,1 1 1,-1 0-1,1-1 1,-1 1-1,1 0 1,-1-1-1,2 1 1,80-12-62,107-3 0,91 14 36,-142 3-52,-91-2-3,0 2 0,0 2 0,65 14 0,42 14-6,304 24 1,545-37 29,-819-37-28,37 0-8,-102 16 15,-28 0-14,167 16 1,94 43-36,-343-56 34,-8-1 4,0 0 0,0 0 0,0 0 0,0 0-1,1 0 1,-1 0 0,0 0 0,0 1 0,0-1 0,0 0-1,1 1 1,-1-1 0,0 0 0,0 1 0,0 0 0,0-1-1,0 1 1,0 0 0,0-1 0,0 1 0,-1 0-1,1 0 1,0 0 0,0 0 0,-1 0 0,1 0 0,0 0-1,-1 0 1,1 0 0,-1 0 0,1 0 0,-1 0 0,0 0-1,1 0 1,-1 0 0,0 1 0,0-1 0,0 1-1,0-1-23,0-1 0,0 0-1,0 0 1,-1 1-1,1-1 1,0 0-1,0 0 1,0 0 0,-1 1-1,1-1 1,0 0-1,0 0 1,-1 0-1,1 0 1,0 0-1,0 0 1,-1 1 0,1-1-1,0 0 1,-1 0-1,1 0 1,0 0-1,0 0 1,-1 0 0,1 0-1,0 0 1,-1 0-1,1 0 1,0 0-1,0 0 1,-1 0-1,1 0 1,-1-1 0,-1 1-224,-25 0-1359,-7-3-731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7.009"/>
    </inkml:context>
    <inkml:brush xml:id="br0">
      <inkml:brushProperty name="width" value="0.05" units="cm"/>
      <inkml:brushProperty name="height" value="0.05" units="cm"/>
      <inkml:brushProperty name="color" value="#5B2D90"/>
    </inkml:brush>
  </inkml:definitions>
  <inkml:trace contextRef="#ctx0" brushRef="#br0">1 4 3844,'0'0'1697,"0"0"-330,0 0-428,0 0-335,0 0-135,0-3-180,3 6-300,16 27 193,2-1-1,1-1 1,44 42-1,-41-45-89,-1 2 0,0 0 0,-3 1-1,27 44 1,-44-65-93,-1-1 1,0 0-1,0 1 0,-1 0 1,1 0-1,-1-1 0,-1 1 1,0 0-1,0 1 0,0-1 1,-1 0-1,0 0 0,0 0 1,0 0-1,-1 0 0,-1 1 1,1-1-1,-1-1 0,0 1 1,-1 0-1,1 0 0,-1-1 1,-1 1-1,1-1 0,-1 0 1,0 0-1,0-1 0,-1 1 1,0-1-1,0 0 0,-10 8 1,-1-1-450,-1-1 0,0-1 1,-23 10-1,-75 23-4590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8.524"/>
    </inkml:context>
    <inkml:brush xml:id="br0">
      <inkml:brushProperty name="width" value="0.05" units="cm"/>
      <inkml:brushProperty name="height" value="0.05" units="cm"/>
      <inkml:brushProperty name="color" value="#5B2D90"/>
    </inkml:brush>
  </inkml:definitions>
  <inkml:trace contextRef="#ctx0" brushRef="#br0">4572 65 128,'0'0'822,"0"0"-96,0 0-256,0 0-203,0 0-134,-5-1-58,1-2-33,-17-3 130,20 6-55,1-1-25,0 0 1,-1 0-1,0 1 0,1-1 0,-1 0 1,1 0-1,-1 0 0,0 1 1,0-1-1,1 0 0,-1 1 0,0-1 1,0 1-1,0-1 0,0 1 0,1-1 1,-1 1-1,0-1 0,0 1 0,0 0 1,0 0-1,0-1 0,0 1 1,0 0-1,-2 0 0,-33-5 29,27 4 183,-535-25 12,389 25-237,-1207-7 156,997 9-144,106 4 224,-331 49 0,473-37-245,-814 86 693,904-102-720,22-2-16,-1 1 0,0 0-1,0 0 1,0 1-1,0-1 1,1 1 0,-1 1-1,0-1 1,1 1-1,-1 0 1,-6 3 0,-36 25-2168,48-29 545,0-1-11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28.866"/>
    </inkml:context>
    <inkml:brush xml:id="br0">
      <inkml:brushProperty name="width" value="0.05" units="cm"/>
      <inkml:brushProperty name="height" value="0.05" units="cm"/>
      <inkml:brushProperty name="color" value="#5B2D90"/>
    </inkml:brush>
  </inkml:definitions>
  <inkml:trace contextRef="#ctx0" brushRef="#br0">386 1 4452,'0'0'1666,"0"0"-497,0 0-571,0 0-257,0 0-175,-17 5-54,-19 7-87,0 2 0,-37 19 0,-12 10-22,-44 26 197,128-69-191,1 0 0,-1 0 0,1 1 1,-1-1-1,1 0 0,-1 0 1,1 1-1,-1-1 0,1 0 0,0 1 1,-1-1-1,1 0 0,-1 1 1,1-1-1,0 1 0,-1-1 0,1 1 1,0-1-1,0 1 0,-1-1 1,1 1-1,0-1 0,0 1 0,0-1 1,-1 1-1,1-1 0,0 1 1,0 0-1,0-1 0,0 1 0,0-1 1,0 1-1,0-1 0,1 1 0,-1 0 1,0-1-1,0 1 0,0-1 1,0 1-1,1-1 0,-1 1 0,0-1 1,0 1-1,1-1 0,-1 1 1,1-1-1,-1 0 0,0 1 0,1-1 1,-1 0-1,1 1 0,-1-1 1,1 0-1,-1 1 0,1-1 0,-1 0 1,1 0-1,-1 1 0,1-1 1,-1 0-1,1 0 0,-1 0 0,1 0 1,0 0-1,32 12 69,1-2 0,1-1 0,-1-2 0,57 5 0,-35-5 28,432 79-447,-335-57-2280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48.987"/>
    </inkml:context>
    <inkml:brush xml:id="br0">
      <inkml:brushProperty name="width" value="0.05" units="cm"/>
      <inkml:brushProperty name="height" value="0.05" units="cm"/>
      <inkml:brushProperty name="color" value="#5B2D90"/>
    </inkml:brush>
  </inkml:definitions>
  <inkml:trace contextRef="#ctx0" brushRef="#br0">1 1 1441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2:45.973"/>
    </inkml:context>
    <inkml:brush xml:id="br0">
      <inkml:brushProperty name="width" value="0.05" units="cm"/>
      <inkml:brushProperty name="height" value="0.05" units="cm"/>
      <inkml:brushProperty name="color" value="#5B2D90"/>
    </inkml:brush>
  </inkml:definitions>
  <inkml:trace contextRef="#ctx0" brushRef="#br0">68 0 1249,'0'0'1281,"0"0"-1056,0 0-193,0 0-32,0 0 0,0 0-353,0 0-255,-68 51-385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1.370"/>
    </inkml:context>
    <inkml:brush xml:id="br0">
      <inkml:brushProperty name="width" value="0.05" units="cm"/>
      <inkml:brushProperty name="height" value="0.05" units="cm"/>
      <inkml:brushProperty name="color" value="#5B2D90"/>
    </inkml:brush>
  </inkml:definitions>
  <inkml:trace contextRef="#ctx0" brushRef="#br0">46 0 7591,'0'0'1666,"0"0"-833,0 0-129,0 0-63,0 0-161,0 0-256,-45 116-159,45-89 95,0-13-160,26-4 0,15-7 0,5-3 0,3 0-577,-4 0-1217,-11-17-672,-8-3-1698</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4:28.820"/>
    </inkml:context>
    <inkml:brush xml:id="br0">
      <inkml:brushProperty name="width" value="0.05" units="cm"/>
      <inkml:brushProperty name="height" value="0.05" units="cm"/>
      <inkml:brushProperty name="color" value="#5B2D90"/>
    </inkml:brush>
  </inkml:definitions>
  <inkml:trace contextRef="#ctx0" brushRef="#br0">0 0 1089,'0'0'0,"0"0"-96,0 0-449,0 0 193</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3:07.098"/>
    </inkml:context>
    <inkml:brush xml:id="br0">
      <inkml:brushProperty name="width" value="0.05" units="cm"/>
      <inkml:brushProperty name="height" value="0.05" units="cm"/>
      <inkml:brushProperty name="color" value="#5B2D90"/>
    </inkml:brush>
  </inkml:definitions>
  <inkml:trace contextRef="#ctx0" brushRef="#br0">0 232 160,'0'0'443,"0"0"710,0 0 59,0 0 43,0 0-11,0 0-107,22 0 3203,319-14-3881,256-14-417,-259-17-20,386-45-44,-625 80-3,531-34 440,-626 44-458,0 1 1,0-1-1,0 1 0,0 0 0,0 1 1,0-1-1,-1 0 0,6 4 0,21 6-186,-11-8 251,1-2 0,22 0 0,-28-1-4,1 0 1,-1 1-1,0 0 1,0 1-1,23 7 0,-32-7-34,-4-1 14,-1-1 0,0 0 0,0 0 0,0 0 0,1 1-1,-1-1 1,0 0 0,0 0 0,0 1 0,0-1 0,0 0-1,0 0 1,1 1 0,-1-1 0,0 0 0,0 1 0,0-1 0,0 0-1,0 0 1,0 1 0,0-1 0,0 0 0,0 0 0,0 1-1,0-1 1,-1 0 0,1 1 0,0-1 0,0 0 0,0 0-1,0 1 1,0-1 0,0 0 0,-1 0 0,1 0 0,0 1-1,0-1 1,0 0 0,-1 0 0,1 0 0,0 1 0,0-1-1,-1 0 1,-12 7-57,-91 20-4468,61-20-1276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3:07.602"/>
    </inkml:context>
    <inkml:brush xml:id="br0">
      <inkml:brushProperty name="width" value="0.05" units="cm"/>
      <inkml:brushProperty name="height" value="0.05" units="cm"/>
      <inkml:brushProperty name="color" value="#5B2D90"/>
    </inkml:brush>
  </inkml:definitions>
  <inkml:trace contextRef="#ctx0" brushRef="#br0">0 68 1121,'0'0'769,"0"0"-331,0 0 880,0 0 1074,0 0-759,14 0-608,194-6 924,222-15-1352,-150 10-468,634-16 64,8 24 263,-582 3-246,-338 0-87,-2 0-16,0 0-6,-9 0 1,2 2-440,-1-1 0,0 1 0,1 0 0,-1 1-1,1 0 1,0 0 0,-10 6 0,-26 10-1933,2-8-419</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3:08.025"/>
    </inkml:context>
    <inkml:brush xml:id="br0">
      <inkml:brushProperty name="width" value="0.05" units="cm"/>
      <inkml:brushProperty name="height" value="0.05" units="cm"/>
      <inkml:brushProperty name="color" value="#5B2D90"/>
    </inkml:brush>
  </inkml:definitions>
  <inkml:trace contextRef="#ctx0" brushRef="#br0">1 106 3363,'49'-3'2322,"653"-31"-410,826-14 842,-1268 38-2278,62 0 3730,-353 28-5114,17-8-250,-1-1 0,0-1-1,-1 0 1,-20 7-1,-7-2-3074</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3:08.373"/>
    </inkml:context>
    <inkml:brush xml:id="br0">
      <inkml:brushProperty name="width" value="0.05" units="cm"/>
      <inkml:brushProperty name="height" value="0.05" units="cm"/>
      <inkml:brushProperty name="color" value="#5B2D90"/>
    </inkml:brush>
  </inkml:definitions>
  <inkml:trace contextRef="#ctx0" brushRef="#br0">0 62 5189,'0'0'1730,"253"-41"-1250,-83 27-416,7 7-64,-26 7-192,-22 0-4837</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1.716"/>
    </inkml:context>
    <inkml:brush xml:id="br0">
      <inkml:brushProperty name="width" value="0.05" units="cm"/>
      <inkml:brushProperty name="height" value="0.05" units="cm"/>
      <inkml:brushProperty name="color" value="#5B2D90"/>
    </inkml:brush>
  </inkml:definitions>
  <inkml:trace contextRef="#ctx0" brushRef="#br0">1 41 4869,'0'0'2946,"0"0"-1536,0 0-33,0 0-64,0 0-672,0 0-577,0-41-64,0 41-224,0 10-1890,0 7-2146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2.076"/>
    </inkml:context>
    <inkml:brush xml:id="br0">
      <inkml:brushProperty name="width" value="0.05" units="cm"/>
      <inkml:brushProperty name="height" value="0.05" units="cm"/>
      <inkml:brushProperty name="color" value="#5B2D90"/>
    </inkml:brush>
  </inkml:definitions>
  <inkml:trace contextRef="#ctx0" brushRef="#br0">13 45 2819,'0'0'2370,"0"0"-379,0 0-90,0 0-193,0 0-592,-9 0-59,6 0-1043,7 0 281,363-33-209,-366 33-86,109-9-444,-74 7-3880,-36 2 572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2.968"/>
    </inkml:context>
    <inkml:brush xml:id="br0">
      <inkml:brushProperty name="width" value="0.05" units="cm"/>
      <inkml:brushProperty name="height" value="0.05" units="cm"/>
      <inkml:brushProperty name="color" value="#5B2D90"/>
    </inkml:brush>
  </inkml:definitions>
  <inkml:trace contextRef="#ctx0" brushRef="#br0">5 677 3523,'0'0'1976,"0"0"-514,0 0 17,0 0-48,0 0-209,-1-3-410,1 1-780,-1 2-3,1 0 1,0-1 0,0 1-1,-1-1 1,1 1 0,0-1-1,0 1 1,-1-1-1,1 1 1,0-1 0,0 1-1,0-1 1,0 1-1,0-1 1,0 1 0,0-1-1,0 1 1,0-1 0,0 1-1,0-1 1,0 1-1,0-1 1,1 1 0,-1-1-1,0 1 1,1-2-1,26-4 223,191-32-97,572-108-103,807-134-45,-1225 224-13,-57 11 6,101-15 0,-262 36 0,-140 22 17,-18 4-98,-14 6-826,4 17-2120,-1 8-2616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13.654"/>
    </inkml:context>
    <inkml:brush xml:id="br0">
      <inkml:brushProperty name="width" value="0.05" units="cm"/>
      <inkml:brushProperty name="height" value="0.05" units="cm"/>
      <inkml:brushProperty name="color" value="#5B2D90"/>
    </inkml:brush>
  </inkml:definitions>
  <inkml:trace contextRef="#ctx0" brushRef="#br0">1187 1 961,'0'0'1297,"0"0"86,0 0 69,-43 5-160,-142 19-299,144-18-623,1 2 0,-46 16 1,37-10-30,-49 14 643,-168 71 0,233-83-945,1 0-1,0 3 1,1 0 0,1 2 0,1 1-1,1 1 1,1 2 0,-35 41 0,53-55-42,0 1 1,1 1-1,1 0 1,0 0 0,0 0-1,2 1 1,0 0 0,0 0-1,1 0 1,-2 17 0,5-24-10,0 0 0,1 0 0,0 0-1,0 1 1,0-1 0,1 0 0,0 0 0,0 0 0,1-1 0,0 1 0,0 0 0,1 0 0,-1-1 0,1 0 0,1 1 0,-1-1 0,1 0 0,0-1 0,1 1 0,-1-1 0,1 0 0,0 0 0,7 5 0,5 1-43,0-1-1,0 0 1,1-1 0,1-1 0,0-1 0,0-1 0,0 0 0,34 4 0,13-1-276,86 1-1,-96-8 164,110 0-218,-139-4 362,-1 0 1,1-2-1,-1 0 0,29-10 1,-52 13 38,47-19 4,-49 19 35,1 0-1,0 0 1,-1 0-1,1 0 1,-1 0-1,1-1 1,-1 1-1,1 0 1,-1-1-1,0 1 1,0-1-1,0 1 1,0-1-1,0 0 1,0 1-1,0-1 1,0 0-1,-1 0 1,1 0-1,-1 1 1,1-1-1,0-3 1,-1 4-17,0 1 1,0-1 0,0 1 0,0-1-1,-1 0 1,1 1 0,0-1 0,0 1-1,0-1 1,0 1 0,0-1-1,-1 1 1,1-1 0,0 1 0,-1-1-1,1 1 1,0-1 0,-1 1-1,1 0 1,0-1 0,-1 1 0,1-1-1,-1 1 1,1 0 0,-1 0 0,1-1-1,0 1 1,-1 0 0,0-1-1,-13-3 143,1 0 0,-1 1 0,0 1 0,1 0 0,-1 1 0,0 0 0,-15 2 0,17-1-114,-19-1-33,-293 3 524,254 3-1133,1 2 0,-116 28 1,85-6-2575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2.754"/>
    </inkml:context>
    <inkml:brush xml:id="br0">
      <inkml:brushProperty name="width" value="0.05" units="cm"/>
      <inkml:brushProperty name="height" value="0.05" units="cm"/>
      <inkml:brushProperty name="color" value="#5B2D90"/>
    </inkml:brush>
  </inkml:definitions>
  <inkml:trace contextRef="#ctx0" brushRef="#br0">86 121 3619,'0'0'1431,"0"0"-128,0 0-321,0 0-64,33 0-432,101 6-289,-132-6-194,1 0 0,-1 0 0,1 1 0,0-1 0,-1 1-1,1 0 1,-1 0 0,1 0 0,-1 0 0,0 0 0,1 0-1,-1 1 1,0-1 0,0 1 0,0 0 0,0-1 0,0 1-1,3 4 1,-4-3 4,0 0-1,0-1 0,0 1 0,0 0 1,0 0-1,-1 0 0,1 0 1,-1 0-1,0 0 0,0 4 1,0 3 24,2-1-10,-1 0 0,0 1-1,-1-1 1,0 1 0,-1-1-1,0 1 1,0-1 0,-1 0-1,0 0 1,-1 0 0,0 0 0,0 0-1,-1 0 1,0-1 0,-9 14-1,-5 0 3,-1-1 0,-1 0 0,-1-2 0,-1-1 0,0 0 0,-1-2 0,-1 0 0,-1-2 0,-38 17 0,46-25 58,23-11-68,0 0 0,308-262-779,17-14 571,-342 288 3815,-16 11-3648,-24 30 77,-56 70 0,73-79-35,24-27-5,-23 25 13,-29 43-1,55-69-21,0 0 0,0 0 0,2 0 1,-1 1-1,1 0 0,1 0 0,0 1 0,1-1 1,-3 17-1,6-27-2,0-1 0,0 1 0,-1 0 0,1-1 0,0 1 0,0 0 0,1-1 0,-1 1 0,0 0 0,1-1 0,-1 1 1,1-1-1,-1 1 0,1-1 0,0 1 0,-1-1 0,1 1 0,0-1 0,0 1 0,0-1 0,0 0 0,0 0 0,1 1 0,-1-1 0,0 0 0,1 0 0,-1 0 0,0 0 0,1-1 0,-1 1 0,1 0 1,2 0-1,3 1-48,1-1 1,0 1 0,-1-2-1,1 1 1,14-2 0,-5 1-82,11-2-340,0 0 1,0-2-1,-1-1 1,0-1 0,0-2-1,0 0 1,46-23-1,-5 2-2353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3.110"/>
    </inkml:context>
    <inkml:brush xml:id="br0">
      <inkml:brushProperty name="width" value="0.05" units="cm"/>
      <inkml:brushProperty name="height" value="0.05" units="cm"/>
      <inkml:brushProperty name="color" value="#5B2D90"/>
    </inkml:brush>
  </inkml:definitions>
  <inkml:trace contextRef="#ctx0" brushRef="#br0">182 0 5733,'0'0'1858,"0"0"-481,0 0-480,0 0 609,0 0-705,0 0-417,-64 65-320,22-8-64,4 5 64,12 2-64,15-13 96,11-3-96,0-18 32,0-16 32,49-14-128,7 0-769,12-27-2530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3.468"/>
    </inkml:context>
    <inkml:brush xml:id="br0">
      <inkml:brushProperty name="width" value="0.05" units="cm"/>
      <inkml:brushProperty name="height" value="0.05" units="cm"/>
      <inkml:brushProperty name="color" value="#5B2D90"/>
    </inkml:brush>
  </inkml:definitions>
  <inkml:trace contextRef="#ctx0" brushRef="#br0">1 0 10570,'0'0'1602,"0"0"-1602,0 0-289,0 0-1569,0 0-191,0 0-2820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6:56.288"/>
    </inkml:context>
    <inkml:brush xml:id="br0">
      <inkml:brushProperty name="width" value="0.05" units="cm"/>
      <inkml:brushProperty name="height" value="0.05" units="cm"/>
    </inkml:brush>
  </inkml:definitions>
  <inkml:trace contextRef="#ctx0" brushRef="#br0">2296 1146 3780,'0'0'3923,"-3"-5"-3373,-2-4-367,0 0-1,1-1 1,0 1-1,0-1 1,1 0-1,0 0 0,1 0 1,0 0-1,1 0 1,0-17-1,1 26-177,4-105 439,-2 94-440,0-1 0,1 0-1,0 1 1,1 0 0,1 0 0,6-14-1,33-48 24,101-133 0,-71 108-16,-47 62-12,1 2 0,2 2 0,1 0 1,1 2-1,2 2 0,45-32 0,-10 11 27,-44 31-30,1 0 0,1 2 0,0 0 0,34-13 0,-46 25-4,1 2 1,0 0-1,0 0 1,0 2-1,0 0 1,18 1-1,14-1 18,106 0-45,-82 2-16,-62-1 48,-1 1 0,1 1 0,-1 0 0,1 0 0,-1 1-1,0 0 1,0 0 0,12 7 0,70 45-31,-48-28 27,-22-14 6,81 53-17,-91-57 17,0 0-1,0 1 1,-1 1 0,0-1 0,0 2 0,9 15 0,29 49 136,-4 1-1,-2 3 1,-5 2-1,47 147 1,-42-44-54,19 209 0,-46-280-24,15 89 7,-2-20-77,5 194-1,-20-83 22,0 78-48,-13-354 40,1 28-10,-2 0 1,-2 0 0,-14 66 0,1-44 6,-3 0 0,-3-1 1,-60 123-1,69-168 15,-1-1 0,-1-1 1,-1 0-1,-1-1 0,-1-1 0,0 0 0,-1-2 0,-28 20 1,-11 2 33,-110 54 1,51-35-31,-168 55 0,226-94-11,0-2 1,-1-3-1,0-3 0,-1-2 1,-70 0-1,-54-7 27,-450-13 27,604 9-58,1 0-1,-1-3 1,-55-16 0,68 16 21,1-1-1,0-1 1,0 0 0,1-2-1,0 1 1,1-2-1,-25-22 1,-70-74 566,-108-94-162,113 112-177,4-4 1,-166-201-1,215 237-232,-3 3 0,-2 1 1,-82-57-1,117 93 0,1 0 0,2-1 0,-1-2 0,2 0 0,1 0 0,0-2 0,2 0 0,0-1 0,2-1 0,-11-24 0,1-2 49,-3 2 1,-49-71-1,-76-77-68,107 140-24,26 34 64,1-1 0,1-1 0,1 0 0,1-1 0,1-1 1,-14-41-1,24 58-25,-1 0 1,0 0 0,0 0 0,-1 1 0,0 0-1,0-1 1,-1 2 0,0-1 0,0 1 0,-1 0-1,-9-8 1,14 13-16,-11 0-92,13 2 14,-1 119-140,2 134 285,0-241-56,1 0 0,0-1 0,5 15 0,-5-16-7,1 0-1,-1 0 0,-1 0 1,1 12-1,-2-21 154,0-7 154,0 0-278,-7-203 515,-1-30-600,8 198 44,0 39 6,0 0 0,1 0 1,-1 0-1,0-1 0,1 1 1,-1 0-1,1 0 0,0 0 0,-1 1 1,1-1-1,0 0 0,0 0 1,0 0-1,1 1 0,-1-1 1,0 0-1,1 1 0,-1-1 0,1 1 1,-1 0-1,1-1 0,0 1 1,-1 0-1,1 0 0,0 0 1,0 0-1,0 0 0,0 1 0,0-1 1,0 0-1,3 1 0,7-3-2,0 2-1,0 0 0,0 0 1,16 2-1,-9-1-1,-6 0-5,105 5-30,-103-3 39,-1 0-1,1 2 1,-1-1 0,0 2 0,0 0-1,13 7 1,-15-6 2,168 76-20,-156-73 20,1-1 1,0-1 0,1-2 0,-1 0-1,43 1 1,17-7-679,-44 0-1185,59 5 1,-61 5-3080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3.826"/>
    </inkml:context>
    <inkml:brush xml:id="br0">
      <inkml:brushProperty name="width" value="0.05" units="cm"/>
      <inkml:brushProperty name="height" value="0.05" units="cm"/>
      <inkml:brushProperty name="color" value="#5B2D90"/>
    </inkml:brush>
  </inkml:definitions>
  <inkml:trace contextRef="#ctx0" brushRef="#br0">8 143 3299,'0'0'2242,"0"0"-699,0 0 176,0 0 304,0 0-592,-3 2-828,3-2-596,0 0 0,0 0 1,-1 0-1,1 1 0,0-1 0,0 0 0,0 0 0,-1 0 1,1 0-1,0 0 0,0 0 0,0 0 0,0 1 0,-1-1 0,1 0 1,0 0-1,0 0 0,0 0 0,0 1 0,0-1 0,-1 0 0,1 0 1,0 0-1,0 1 0,0-1 0,0 0 0,0 0 0,0 0 1,0 1-1,0-1 0,0 0 0,0 0 0,0 1 0,0-1 0,0 0 1,0 0-1,0 0 0,0 1 0,0-1 0,0 0 0,1 0 1,11 4 93,34-6-33,40-9-58,152-41 1,-65 11-352,75-1-909,-226 41 791,-21 1 484,-1 0 0,0 0 0,0 0 0,0 0 0,0 0 0,1 0 0,-1 0 0,0 0 0,0 0 0,0 0 0,0 0 0,1 0 0,-1 0 0,0 0 0,0-1 0,0 1 0,0 0 0,0 0-1,1 0 1,-1 0 0,0 0 0,0 0 0,0-1 0,0 1 0,0 0 0,0 0 0,0 0 0,0 0 0,1 0 0,-1-1 0,0 1 0,0 0 0,0 0 0,0 0 0,0 0 0,0-1 0,0 1 0,0 0 0,0 0 0,0 0-1,0 0 1,0-1 0,0 1 0,0 0 0,-1-2-2787,1 2-3313</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4.219"/>
    </inkml:context>
    <inkml:brush xml:id="br0">
      <inkml:brushProperty name="width" value="0.05" units="cm"/>
      <inkml:brushProperty name="height" value="0.05" units="cm"/>
      <inkml:brushProperty name="color" value="#5B2D90"/>
    </inkml:brush>
  </inkml:definitions>
  <inkml:trace contextRef="#ctx0" brushRef="#br0">23 1275 5605,'0'0'1714,"0"0"-705,0 0-64,0 0 405,0 0-159,-6-14-529,4 9-627,0 1-27,0 0 0,0-1 0,0 1 0,0-1 0,1 0 0,0 1 0,0-1 0,0 0 0,1 0 0,-1 0 0,1 0 0,0 1 0,1-1 0,-1 0 0,1 0 0,0 0 0,0 1 0,1-1 0,-1 0 0,1 1 0,0-1 0,0 1 0,1 0 0,2-5 0,34-42-44,3 2 1,68-63-1,-54 58-44,746-714-2130,-772 743 2220,-23 20 28,0-1 0,0 1-1,-1-1 1,0-1 0,0 1 0,0-1 0,-1 0 0,0 0 0,6-11 0,-10 16 678,-5 2-134,-2 0-525,0-1 0,0 2 0,-1-1 0,1 1 0,0 0 1,0 0-1,0 0 0,0 1 0,0 0 0,0 0 0,0 1 1,1-1-1,-1 1 0,1 0 0,0 1 0,-6 4 0,9-7-392,0 2 835,1 5-6585,1-2 1435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4.780"/>
    </inkml:context>
    <inkml:brush xml:id="br0">
      <inkml:brushProperty name="width" value="0.05" units="cm"/>
      <inkml:brushProperty name="height" value="0.05" units="cm"/>
      <inkml:brushProperty name="color" value="#5B2D90"/>
    </inkml:brush>
  </inkml:definitions>
  <inkml:trace contextRef="#ctx0" brushRef="#br0">1 0 929,'0'0'1132,"0"0"79,0 0 177,0 0 64,0 0-186,13 0 1018,-10 1-2123,1 0 0,-1 0 0,1 1-1,-1-1 1,0 1 0,0 0-1,1 0 1,-1 0 0,0 0-1,5 5 1,8 6 276,182 104 1014,-18-11-1263,-115-64-172,-3 4 0,58 52 0,-99-78-14,0 1 0,-2 0-1,0 2 1,-2 0 0,0 1 0,-2 1 0,0 0-1,17 44 1,-31-66-8,0 1-121,1 1 0,0-1 1,0 0-1,0 0 0,0 0 0,5 7 0,-6-10 58,0 0 0,0 0 1,0-1-1,0 1 0,0 0 0,0-1 0,1 1 1,-1-1-1,0 1 0,0-1 0,0 1 0,0-1 1,1 0-1,-1 1 0,0-1 0,0 0 0,1 0 1,-1 0-1,0 0 0,1 0 0,-1 0 0,0-1 1,0 1-1,1 0 0,-1-1 0,0 1 0,0 0 1,0-1-1,0 0 0,3-1 0,10-9-3235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5.436"/>
    </inkml:context>
    <inkml:brush xml:id="br0">
      <inkml:brushProperty name="width" value="0.05" units="cm"/>
      <inkml:brushProperty name="height" value="0.05" units="cm"/>
      <inkml:brushProperty name="color" value="#5B2D90"/>
    </inkml:brush>
  </inkml:definitions>
  <inkml:trace contextRef="#ctx0" brushRef="#br0">11 296 6086,'0'0'1665,"0"0"-848,0 0-27,0 0 59,0 0-91,-1-1-673,0 1 1,0-1-1,0 0 1,0 0-1,1 0 1,-1 1-1,0-1 0,1 0 1,-1 0-1,1 0 1,-1 0-1,1 0 0,-1-2 1,13-4 159,207-62-32,-113 39-196,99-33 115,137-40-2,-329 99-127,16-2 15,-28 6-61,-22 4-523,-10 17-1638,-11 5-2169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8.158"/>
    </inkml:context>
    <inkml:brush xml:id="br0">
      <inkml:brushProperty name="width" value="0.05" units="cm"/>
      <inkml:brushProperty name="height" value="0.05" units="cm"/>
      <inkml:brushProperty name="color" value="#5B2D90"/>
    </inkml:brush>
  </inkml:definitions>
  <inkml:trace contextRef="#ctx0" brushRef="#br0">1328 203 1121,'0'0'1158,"0"0"-101,0 0 33,0 0 79,0 0-267,-7-10-133,0-2-589,1 1 157,-1-1-1,0 1 1,-1 0-1,-15-16 1,18 24-334,0 0 1,-1 1-1,1-1 1,-1 1 0,1 1-1,-1-1 1,0 1-1,1 0 1,-1 0-1,0 0 1,0 1 0,-7 0-1,-6-1-23,-158-28-125,122 18 258,1 2-1,-86-3 1,39 11-241,7-1-234,-1 4 1,-108 17 0,187-15 410,-1 1 0,1 1 0,1 0 0,-1 1 0,1 0 0,0 2 0,1 0 1,0 0-1,0 1 0,1 1 0,1 0 0,0 1 0,0 0 0,-13 19 0,22-26-26,1-1 0,0 1 0,-1 0 0,1 1 0,1-1 0,-1 0 0,1 0 0,0 1 0,0 9 0,1 55 424,2-31-211,-2 75 63,0-111-294,0 0-1,0-1 1,1 1-1,-1 0 1,1-1-1,0 1 1,0 0-1,0-1 0,0 1 1,0-1-1,0 1 1,1-1-1,-1 0 1,1 1-1,3 3 1,0-2 4,-1 0-1,1-1 1,-1 1 0,1-1 0,0 0-1,1 0 1,5 2 0,10 2 27,-1 0 0,1-2 0,24 4 0,-38-8-23,122 22-258,1-6-1,138 0 0,-237-17 130,0-1 0,1-1 0,52-12 0,-65 10 60,0-1 0,-1-1 1,20-9-1,-32 12 56,0 0 1,0-1 0,0 0 0,-1 0-1,0 0 1,0-1 0,0 1 0,0-1-1,-1-1 1,1 1 0,-1-1 0,4-7-1,70-143 161,-76 152-150,1-1 0,-1 0 0,-1 0 0,1-1 0,-1 1 0,0 0 0,0 0 0,0-1 0,-1 1 0,0 0 0,0-1 0,0 1 0,0 0 0,-1-1 1,0 1-1,0 0 0,-1 0 0,0-1 0,1 1 0,-2 0 0,1 1 0,0-1 0,-1 0 0,0 1 0,0-1 0,-1 1 0,-5-6 0,-8-5-59,-2-4 175,-2 0-1,0 2 1,0 0-1,-2 2 1,0 0 0,-47-21-1,22 18-76,28 9 18,0 0 1,-1 2-1,0 1 0,-1 0 1,0 2-1,-42-4 1,-11 7 160,13-1 104,-110 12 1,154-8-310,1 1 1,0 1 0,0 1 0,0 0 0,0 1 0,1 1 0,0 0-1,0 1 1,1 1 0,-28 21 0,35-23-20,0 1 0,0 0-1,1 0 1,0 1 0,1-1 0,0 2-1,0-1 1,1 1 0,0-1 0,1 2 0,-5 12-1,4-2 3,1-1 0,0 1-1,2 0 1,0 40 0,2-58-16,0 1 0,0-1-1,1 1 1,0-1 0,-1 0 0,1 1 0,0-1 0,1 0 0,-1 0 0,1 0 0,-1 1 0,1-1-1,0-1 1,0 1 0,0 0 0,0 0 0,4 3 0,0-1-51,1-1 0,-1 1 1,1-1-1,-1-1 0,1 1 0,0-1 1,12 4-1,8 1-395,0-2 0,1-1 1,37 2-1,18-3-2230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8.892"/>
    </inkml:context>
    <inkml:brush xml:id="br0">
      <inkml:brushProperty name="width" value="0.05" units="cm"/>
      <inkml:brushProperty name="height" value="0.05" units="cm"/>
      <inkml:brushProperty name="color" value="#5B2D90"/>
    </inkml:brush>
  </inkml:definitions>
  <inkml:trace contextRef="#ctx0" brushRef="#br0">2193 0 1762,'0'0'1340,"0"0"-390,0 0-16,0 0 38,-35 3-310,-118 8-401,133-9-253,0 1 0,0 1-1,0 1 1,-21 7 0,4 0 7,-733 223 1079,497-131-863,220-79-146,2 2 0,0 2 0,-48 37 0,-103 100-32,4-5-26,190-155 38,1 0 0,-1 0 1,1-1-1,-2 0 0,1-1 0,0 0 0,-1 0 0,0-1 0,0 0 0,0 0 1,0-1-1,0 0 0,-1-1 0,-16 1 0,25-2-373,-3 0-2646,4 0-462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29.346"/>
    </inkml:context>
    <inkml:brush xml:id="br0">
      <inkml:brushProperty name="width" value="0.05" units="cm"/>
      <inkml:brushProperty name="height" value="0.05" units="cm"/>
      <inkml:brushProperty name="color" value="#5B2D90"/>
    </inkml:brush>
  </inkml:definitions>
  <inkml:trace contextRef="#ctx0" brushRef="#br0">13 3 2947,'0'0'2423,"0"0"-869,0 0-486,0 0-321,0 0-373,-8-2-283,4 2-19,4 1 443,23 10-137,0-1 1,0-1 0,1-1 0,0 0-1,37 5 1,125 5 291,-40-6-602,-142-11-64,21 4 5,-25-4-8,1-1 0,-1 0 0,0 1 0,1-1 0,-1 0 0,1 1 0,-1-1 1,0 0-1,1 1 0,-1-1 0,0 1 0,0-1 0,1 0 0,-1 1 0,0-1 0,0 1 0,0-1 0,1 1 0,-1-1 0,0 1 1,0-1-1,0 1 0,0-1 0,0 1 0,0-1 0,0 1 0,0-1 0,0 1 0,0-1 0,-1 1 0,1-1 0,0 1 0,0-1 0,0 1 1,0-1-1,-1 0 0,1 1 0,0-1 0,-1 1 0,1-1 0,0 0 0,-1 1 0,1-1 0,0 1 0,-1-1 0,1 0 0,-1 1 1,-7 6-1,0 0 0,0 0 0,0 0 1,-1-1-1,0-1 0,0 1 0,-14 5 1,-14 8-2,-72 46-480,-16 13-1923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3.446"/>
    </inkml:context>
    <inkml:brush xml:id="br0">
      <inkml:brushProperty name="width" value="0.05" units="cm"/>
      <inkml:brushProperty name="height" value="0.05" units="cm"/>
      <inkml:brushProperty name="color" value="#5B2D90"/>
    </inkml:brush>
  </inkml:definitions>
  <inkml:trace contextRef="#ctx0" brushRef="#br0">306 0 5349,'0'0'384,"0"0"-384,-136 292 97,98-112 127,8 34 224,4 21 33,7 6-257,11-17-192,8-23-32,0-35 32,0-27-32,0-20 0,0-17 0,-19-14 0,-3-23 0,14-28-160,8-20-993,0-17-2082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3.806"/>
    </inkml:context>
    <inkml:brush xml:id="br0">
      <inkml:brushProperty name="width" value="0.05" units="cm"/>
      <inkml:brushProperty name="height" value="0.05" units="cm"/>
      <inkml:brushProperty name="color" value="#5B2D90"/>
    </inkml:brush>
  </inkml:definitions>
  <inkml:trace contextRef="#ctx0" brushRef="#br0">196 1 4100,'0'0'480,"0"0"-320,0 285-95,-11-122 63,-8 20 384,0 18 65,-3 13 223,-5-14-543,1-16 159,-1-21-192,5-24-128,11-17-64,3-23 0,4-21-64,4-17 0,0-20-1025,0-4-3971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6.355"/>
    </inkml:context>
    <inkml:brush xml:id="br0">
      <inkml:brushProperty name="width" value="0.05" units="cm"/>
      <inkml:brushProperty name="height" value="0.05" units="cm"/>
      <inkml:brushProperty name="color" value="#5B2D90"/>
    </inkml:brush>
  </inkml:definitions>
  <inkml:trace contextRef="#ctx0" brushRef="#br0">283 126 3011,'0'0'1746,"0"0"-930,0 0-575,0 0 31,0 0 208,-11 3-159,-67 30 1478,78-33-1752,-1 0 0,1 0 1,0 0-1,-1 0 1,1 0-1,0 0 1,-1 0-1,1 0 1,0-1-1,-1 1 1,1 0-1,0 0 0,-1 0 1,1 0-1,0 0 1,-1-1-1,1 1 1,0 0-1,-1 0 1,1-1-1,0 1 1,0 0-1,-1 0 0,1-1 1,0 1-1,0 0 1,0-1-1,-1 1 1,1 0-1,0-1 1,0 1-1,0 0 0,0-1 1,0 1-1,0 0 1,0-1-1,0 1 1,0 0-1,0-1 1,0 1-1,0 0 1,0-1-1,0 1 0,0-1 1,0 1-1,0-25-340,0 21 448,0-98-365,0 82-88,0 69 240,0 12 66,-5 438 212,-32-1-42,-82 207-189,110-657-676,2 1 1,-1 84-1,8-96-2527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6:57.272"/>
    </inkml:context>
    <inkml:brush xml:id="br0">
      <inkml:brushProperty name="width" value="0.05" units="cm"/>
      <inkml:brushProperty name="height" value="0.05" units="cm"/>
    </inkml:brush>
  </inkml:definitions>
  <inkml:trace contextRef="#ctx0" brushRef="#br0">1123 1706 897,'0'0'8728,"-18"-2"-7740,2 2-707,7 0-129,-1 0 0,0-1 0,0 0 0,1-1 0,-1 0 0,0 0 0,1-1 0,0 0 0,0-1 0,-11-5 1,-29-22-40,1-2 0,1-2-1,2-2 1,2-2 0,1-1 0,2-3 0,3-1 0,-42-63 0,13 5-17,4-3-1,-91-217 0,50 9-39,-1-2-16,95 296-37,5 10-5,0 0-1,0-1 1,0 1 0,1-1-1,1 0 1,0 0 0,-1-14-1,3 23-93,0 25-144,11 22 240,-7-35-1,-1 0-1,0 1 1,1 12 0,-2 202-25,-3-127 20,1-84 6,0 0 0,-1 0 1,0-1-1,-1 1 1,-1 0-1,0-1 1,-1 0-1,-1 0 1,0 0-1,-1 0 0,-9 15 1,15-50 196,-2-75-125,6-153-26,-2 230-46,0 0 1,2 0 0,0 0-1,1 1 1,1-1 0,0 1-1,12-22 1,-15 36-3,-1 1-1,1 0 1,0-1 0,0 1-1,0 0 1,0 0-1,1 1 1,-1-1 0,1 1-1,-1-1 1,1 1-1,0 0 1,0 1 0,0-1-1,0 1 1,0 0 0,0 0-1,1 0 1,-1 0-1,0 1 1,6-1 0,10 1-9,-1 0 0,1 1 0,26 5 0,-28-2 7,-1 0 0,-1 1 1,1 1-1,-1 1 0,0 1 0,0 0 0,-1 0 1,25 20-1,-14-8-93,-1 1 0,-1 1 0,40 49 0,-52-55-479,0 0-1,-1 2 1,17 33-1,-18-25-1315,-2 0 0,7 30 0,-15-56 1872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7.400"/>
    </inkml:context>
    <inkml:brush xml:id="br0">
      <inkml:brushProperty name="width" value="0.05" units="cm"/>
      <inkml:brushProperty name="height" value="0.05" units="cm"/>
      <inkml:brushProperty name="color" value="#5B2D90"/>
    </inkml:brush>
  </inkml:definitions>
  <inkml:trace contextRef="#ctx0" brushRef="#br0">42 1170 2723,'0'0'1340,"0"0"-273,0 0-31,0 0 15,0 0-223,0 0-219,-7-2-273,5 1-321,0 1 1,0-1 0,1 0-1,-1 0 1,0 0 0,0 0-1,0 0 1,1-1 0,-1 1-1,1 0 1,-1-1-1,1 1 1,-1-1 0,1 0-1,0 1 1,0-1 0,0 0-1,0 0 1,0 0 0,0 0-1,0 0 1,0 0-1,1 0 1,-1 0 0,1 0-1,0 0 1,0 0 0,-1 0-1,1 0 1,1 0 0,-1 0-1,0 0 1,0 0-1,1 0 1,-1-1 0,1 1-1,0 1 1,-1-1 0,1 0-1,0 0 1,2-3-1,1-1-4,0-1 0,0 0-1,1 1 1,0 0 0,0 0-1,1 1 1,0-1 0,0 1-1,13-8 1,9-5 68,31-13 1,-47 25-57,109-50 262,211-65 1,-257 97-206,670-194 250,14 32-256,32-8-83,-622 151-45,236-67-986,-394 107 983,-10 3 53,1-1 0,0 1 0,-1 0 0,1-1 0,-1 0 0,1 1 0,0-1 0,-1 0 0,1 0 0,-1 0 1,0 0-1,1 0 0,1-2 0,-3 3 4,1 0 0,-1 0 1,0 0-1,0 0 0,0 0 0,0 0 1,0-1-1,0 1 0,0 0 1,0 0-1,0 0 0,0 0 1,0 0-1,0 0 0,0 0 1,0 0-1,0-1 0,0 1 1,0 0-1,0 0 0,0 0 1,0 0-1,0 0 0,0 0 1,0 0-1,0 0 0,0-1 0,0 1 1,0 0-1,0 0 0,0 0 1,-1 0-1,1 0 0,0 0 1,0 0-1,0 0 0,0 0 1,0 0-1,0 0 0,0 0 1,0-1-1,0 1 0,0 0 1,0 0-1,-1 0 0,1 0 1,0 0-1,0 0 0,0 0 0,0 0 1,0 0-1,0 0 0,0 0 1,0 0-1,-1 0 0,1 0 1,0 0-1,0 0 0,0 0 1,0 0-1,0 0 0,0 0 1,0 0-1,0 1 0,-1-1 1,1 0-1,-11-1-275,-1 0 0,1 1 0,0 1 0,-1 0 0,1 1 0,0 0 0,0 0 1,0 1-1,-18 8 0,-44 23-3185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7.963"/>
    </inkml:context>
    <inkml:brush xml:id="br0">
      <inkml:brushProperty name="width" value="0.05" units="cm"/>
      <inkml:brushProperty name="height" value="0.05" units="cm"/>
      <inkml:brushProperty name="color" value="#5B2D90"/>
    </inkml:brush>
  </inkml:definitions>
  <inkml:trace contextRef="#ctx0" brushRef="#br0">90 1828 5285,'-14'31'1959,"-1"1"-1710,2 2-1,2 0 1,1 0 0,2 1-1,1 0 1,-5 71 0,13-13-2,4 0 1,3 0 0,5-1-1,43 157 1,158 585-179,-212-826-77,35 128-238,-30-117 158,0 0 0,1-1 0,1 0 0,18 28 0,-22-39 52,1-1-1,0 1 0,0-1 0,0-1 0,0 1 0,1-1 0,0 0 1,0-1-1,1 1 0,-1-1 0,1-1 0,0 0 0,0 0 0,0 0 1,1-1-1,12 2 0,-2-2 23,-1-1 1,1 0 0,0-2-1,-1 0 1,1-1-1,30-7 1,-10-2 34,-1-2 0,53-26 1,260-126 246,365-155-13,305 3 270,-795 254-495,358-94 205,-581 156-231,1 0 0,-1 0 0,0 0 0,1 0 0,-1 0 0,0-1 0,0 0 0,0 1 1,0-1-1,0 0 0,0-1 0,-1 1 0,1 0 0,-1-1 0,1 1 0,1-5 0,-1 1 12,0 0 0,-1 0 0,0-1 0,0 1 0,-1-1 0,0 1 0,1-12 1,18-583 94,-21 476-105,-7-140-6,-66-205 12,-39 8-72,-34-37-686,40 175-2490,100 295-870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39.866"/>
    </inkml:context>
    <inkml:brush xml:id="br0">
      <inkml:brushProperty name="width" value="0.05" units="cm"/>
      <inkml:brushProperty name="height" value="0.05" units="cm"/>
      <inkml:brushProperty name="color" value="#5B2D90"/>
    </inkml:brush>
  </inkml:definitions>
  <inkml:trace contextRef="#ctx0" brushRef="#br0">0 45 577,'0'0'1350,"0"0"-111,0 0-113,0 0-309,0 0-257,0 0-95,1-8-193,0-1-153,1-19 2292,-1 28-2357,1 0-49,3 9-26,11 69 268,-3 0 1,5 115 0,-10-76-206,16 374 6,-24-484-46,1 36 14,-1-40-15,1-1-1,-1 1 1,0-1 0,1 0-1,0 1 1,-1-1-1,1 0 1,0 0-1,0 1 1,0-1 0,0 0-1,1 0 1,1 2-1,2-3-483,-5-9-823,0-2-807,3 3-2216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40.484"/>
    </inkml:context>
    <inkml:brush xml:id="br0">
      <inkml:brushProperty name="width" value="0.05" units="cm"/>
      <inkml:brushProperty name="height" value="0.05" units="cm"/>
      <inkml:brushProperty name="color" value="#5B2D90"/>
    </inkml:brush>
  </inkml:definitions>
  <inkml:trace contextRef="#ctx0" brushRef="#br0">16 20 384,'0'0'1762,"0"0"-166,0 0-202,0 0-124,0 0-79,-3-4-316,-10-11-348,15 24-585,-2-9 85,3 12-2,0 0 0,1 0-1,6 12 1,3 9 63,8 33-4,-3 1-1,-2 1 1,-4 0-1,5 86 1,-10 282-61,-8-279 1,1-152-23,0 0 0,0 0 0,0 1 0,0-1 0,1 0 0,0 0 0,0 1 0,3 7 0,-2-11 4,-1-1 1,0 1 0,1-1 0,-1 1 0,1-1 0,0 0 0,-1 0-1,1 0 1,0 0 0,0 0 0,0 0 0,0 0 0,0-1 0,0 1-1,0-1 1,0 1 0,0-1 0,0 0 0,0 0 0,0 1 0,0-2 0,0 1-1,3 0 1,-1 0-216,9-2 669,-8-8-3996,-2-2-2944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03.561"/>
    </inkml:context>
    <inkml:brush xml:id="br0">
      <inkml:brushProperty name="width" value="0.05" units="cm"/>
      <inkml:brushProperty name="height" value="0.05" units="cm"/>
      <inkml:brushProperty name="color" value="#5B2D90"/>
    </inkml:brush>
  </inkml:definitions>
  <inkml:trace contextRef="#ctx0" brushRef="#br0">3338 938 1602,'0'0'1094,"0"0"-411,0 0-149,0 0 384,0 0-250,-24-32 15,-78-101 102,86 112-343,0-2-1,2 0 1,-19-40 0,-1-2 38,14 34-463,-2 1 0,-1 1 0,-1 1 0,-1 2 0,-2 0-1,0 1 1,-2 2 0,-1 1 0,0 1 0,-2 2 0,-36-17 0,-35-11-129,-2 4 0,-1 5 0,-2 5-1,-2 4 1,0 5 0,-2 5 0,-203-8 0,263 26-203,-313 4-635,319 3 942,0 1-1,0 3 1,1 1 0,0 3-1,1 1 1,1 3-1,-72 40 1,56-23 36,1 3 1,2 2-1,2 3 0,-78 80 1,82-69 126,3 3 0,3 2 0,2 1 0,3 3 1,2 1-1,4 1 0,2 2 0,3 1 0,4 2 1,2 0-1,3 1 0,4 1 0,-12 141 0,18 78 75,11-229-171,3 1-1,21 101 1,-3-78 49,3-1 0,41 89 0,97 154 267,-111-239-279,4-3 0,4-2 0,102 108 1,-74-100-28,4-5 0,146 106 1,-181-153-146,1-3 1,1-2-1,3-3 0,0-2 1,2-4-1,1-2 1,1-3-1,1-3 0,0-3 1,1-4-1,108 6 0,-94-13 114,0-4-1,0-3 1,0-4-1,83-18 0,-16-12 417,-2-6 0,202-89 0,-292 104-437,-2-1 0,-2-3 0,-1-3 0,-1-2 0,-2-2 0,-2-2 0,-1-2 0,-3-2 0,68-89 0,-41 34 7,-4-4-1,-5-1 1,-4-4-1,-6-2 0,-4-2 1,57-207-1,-71 185-23,-6-2-1,-6-1 0,-6-1 1,-6-1-1,-14-237 1,0 322-105,-3 0 1,-2 1 0,-2 0 0,-3 0 0,-2 2-1,-33-74 1,32 91-125,-2 1 0,-1 1-1,-1 1 1,-2 1 0,-1 0 0,-2 2-1,0 1 1,-2 2 0,-1 0 0,-37-24-1,-13 1-1393,-131-61-1,191 101 1396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46.364"/>
    </inkml:context>
    <inkml:brush xml:id="br0">
      <inkml:brushProperty name="width" value="0.05" units="cm"/>
      <inkml:brushProperty name="height" value="0.05" units="cm"/>
      <inkml:brushProperty name="color" value="#5B2D90"/>
    </inkml:brush>
  </inkml:definitions>
  <inkml:trace contextRef="#ctx0" brushRef="#br0">1 208 128,'0'0'288,"0"0"833,0 0-128,0 0-320,0 0-481,0 0-128,0 0 0,203-173-32,-176 156 0,-12 6 161,-8 5 992,-7 6 128,0 0-320,0 0-737,-11 0-256,-23 20 0,4 7-224,11 14-2210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47.053"/>
    </inkml:context>
    <inkml:brush xml:id="br0">
      <inkml:brushProperty name="width" value="0.05" units="cm"/>
      <inkml:brushProperty name="height" value="0.05" units="cm"/>
      <inkml:brushProperty name="color" value="#5B2D90"/>
    </inkml:brush>
  </inkml:definitions>
  <inkml:trace contextRef="#ctx0" brushRef="#br0">0 783 4324,'0'0'1612,"0"0"-843,0 0-54,0 0 385,0 0-342,0 0-422,0-19-127,2 11-201,0 0 1,0 0-1,0 0 1,1 0 0,1 0-1,-1 0 1,1 1 0,0 0-1,7-8 1,6-15 6,26-43-16,59-74 1,-18 28-4,-64 89-12,5-9-153,1 1-1,56-60 0,-72 88 138,0 1 1,1-1-1,1 2 0,-1-1 0,1 2 0,1-1 0,-1 2 0,1 0 0,0 0 0,1 1 0,-1 1 0,1 0 0,19-2 0,39 0 221,101 5 0,-79 3 218,-72-2-322,-1 2 1,0 0-1,-1 1 1,1 1 0,0 2-1,-1 0 1,0 0-1,0 2 1,26 15-1,-15-5-50,-1 1 0,-1 2 0,-1 1 0,45 45 0,-32-27-34,-14-15 0,-1 1 0,-1 1 0,-1 2 0,39 61 0,-59-80 1,0-1 1,0 1 0,-1 1 0,-1-1 0,0 0 0,0 1 0,0 15 0,-1 0 119,-5 48-1,-3-30 13,30-32-2045,-19-6-748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49.028"/>
    </inkml:context>
    <inkml:brush xml:id="br0">
      <inkml:brushProperty name="width" value="0.05" units="cm"/>
      <inkml:brushProperty name="height" value="0.05" units="cm"/>
      <inkml:brushProperty name="color" value="#5B2D90"/>
    </inkml:brush>
  </inkml:definitions>
  <inkml:trace contextRef="#ctx0" brushRef="#br0">1 42 2338,'0'0'1879,"0"0"-432,0 0-139,0 0-86,0 0-202,0 0-241,0-7-197,0 6-566,-1 0 0,1 0 0,0-1 0,0 1 0,0 0-1,0 0 1,1 0 0,-1-1 0,0 1 0,0 0 0,1 0-1,-1 0 1,0 0 0,1 0 0,-1-1 0,1 1 0,0 0-1,-1 0 1,1 0 0,0 1 0,0-1 0,0 0 0,-1 0-1,1 0 1,0 0 0,0 1 0,1-2 0,4 1 1,-1 0 0,1 0 0,-1 0 0,1 1 1,0 0-1,6 0 0,-4 0-15,362 26 72,-3-1-25,-222-21-1565,-172-4 951,6 1-496,-1-2 0,-41-5 0,13-9-2441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49.388"/>
    </inkml:context>
    <inkml:brush xml:id="br0">
      <inkml:brushProperty name="width" value="0.05" units="cm"/>
      <inkml:brushProperty name="height" value="0.05" units="cm"/>
      <inkml:brushProperty name="color" value="#5B2D90"/>
    </inkml:brush>
  </inkml:definitions>
  <inkml:trace contextRef="#ctx0" brushRef="#br0">1 1 4516,'0'0'2146,"0"0"-1345,0 0-224,0 0 1216,0 0-576,0 0-416,15 149-416,7-104-97,5-1-128,-4 0-160,-1 0 32,-7-3-32,-7-11 0,-8-2-352,0-5-641,-4-2-1025,-30-4-2466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51.511"/>
    </inkml:context>
    <inkml:brush xml:id="br0">
      <inkml:brushProperty name="width" value="0.05" units="cm"/>
      <inkml:brushProperty name="height" value="0.05" units="cm"/>
      <inkml:brushProperty name="color" value="#5B2D90"/>
    </inkml:brush>
  </inkml:definitions>
  <inkml:trace contextRef="#ctx0" brushRef="#br0">254 24 448,'0'0'1228,"0"0"-347,0 0-96,0 0 26,0 0-42,0 0-48,-7-4 21,-18-12 37,19 12-37,15 6-510,1 0 1,-1 0-1,1 1 0,-1 0 1,0 1-1,-1 0 0,1 1 1,11 6-1,-2-1-22,239 108-111,-46-24-38,-206-92-62,1 1 0,-1 0 0,1 1-1,-1-1 1,0 1 0,0 0 0,4 4 0,-7-5 0,0 0 0,0-1 0,-1 1-1,1 0 1,-1 0 0,1 0 0,-1 0 0,0 0 0,0 1 0,-1-1 0,1 0 0,-1 0 0,1 1 0,-1-1 0,-1 4-1,1 264 8,0-260-6,-1-1 0,-1 1 1,0-1-1,0 1 0,-1-1 1,-1 0-1,0 0 0,0 0 1,-1-1-1,0 1 0,-10 13 1,-10 11 1,-49 51 1,24-30-2,-147 158-43,158-176 31,-2-2 0,-1-2 1,-65 38-1,52-38 14,-67 52-1,118-81-10,1-1 14,-1-1-1,1 1 1,0-1 0,-1 1 0,1-1-1,-1 0 1,-6 2 0,10-4 58,-5 0 81,-6 0-209,8 1-3033,3 5-3656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6:58.604"/>
    </inkml:context>
    <inkml:brush xml:id="br0">
      <inkml:brushProperty name="width" value="0.05" units="cm"/>
      <inkml:brushProperty name="height" value="0.05" units="cm"/>
    </inkml:brush>
  </inkml:definitions>
  <inkml:trace contextRef="#ctx0" brushRef="#br0">5137 1748 4516,'0'0'6513,"-25"-7"-5990,-163-48-352,-269-76 50,-83-24 119,75 18-174,95 26 153,282 88-231,-1 5 0,-105-9 0,-181 12-58,-296 15 66,654-1-93,-1 0 0,1-1 0,-1 0 0,1-2-1,0 0 1,1-1 0,-1-1 0,1 0 0,0-1 0,0-1-1,1 0 1,0-1 0,0-1 0,-15-14 0,-11-4 43,0 1 0,-2 2 0,-76-32 0,-147-40 49,83 33-86,145 50 1,-156-65 55,163 64-34,0-1-1,1-1 1,-54-42 0,77 52-7,-1 0 1,1-1 0,1 0-1,-1 0 1,1 0 0,1 0-1,-1-1 1,2 0 0,-5-11-1,-1-6 57,-11-53-1,16 55-59,-1 0 0,-2 1 0,-11-26 0,16 42-21,-1 1 0,1 0 0,-2 0 1,1 0-1,-1 1 0,1 0 0,-2 0 0,1 0 1,0 0-1,-1 1 0,-8-5 0,-6-2-15,0 1 0,-27-9 0,34 14 15,13 5-9,0 0 0,-1-1 0,1 1 0,-1 0 0,1-1 0,-1 1 0,1 0 0,-1 0 0,1 0 0,-1-1 0,1 1 0,-1 0 0,1 0 0,-1 0 0,1 0-1,-1 0 1,1 0 0,-1 0 0,1 0 0,-1 0 0,1 0 0,-1 0 0,1 0 0,-1 0 0,1 1 0,-1-1 0,1 0 0,-1 0 0,1 0 0,-1 1 0,6 20-240,-4-20 276,15 36-37,1-1-1,2-1 0,2-1 1,35 45-1,-48-70 22,0 1 0,18 14 0,-19-18-1,-7-5 107,0-6-64,0-1-50,-1 0-1,0 1 0,-1-1 0,0 1 0,0-1 0,0 1 0,0 0 0,-1-1 0,-5-7 1,-39-52 7,31 43-10,-7-5-6,-10-18-14,32 44-7,7 4-122,-4-1 145,0 1 0,0-1 0,0 1 1,-1 0-1,1-1 0,-1 1 0,1 0 1,-1 0-1,0 0 0,0 1 0,0-1 1,-1 0-1,1 0 0,-1 0 1,0 0-1,0 6 0,-2 65 10,1-55 30,0-1-30,0-6-5,0 0 0,1 0 0,1 0 0,2 14 0,-2-22-1,0 0 1,0 1 0,1-1 0,0 0-1,0 1 1,0-1 0,0 0-1,1-1 1,0 1 0,-1 0 0,1-1-1,1 1 1,-1-1 0,6 4 0,48 38 64,9 6-48,-1 4 1,70 75-1,-132-127-15,0 0 0,-1 1 0,1-1 0,0 0 0,-1 1-1,0 0 1,0-1 0,0 1 0,0 0 0,-1 0 0,0 0 0,0 0 0,1 5 0,-2-9 259,-14-27 1319,-11-32-1520,2-2-1,2 0 0,-14-77 1,25 86-117,2 0 0,3 0-1,2 0 1,5-80 0,-2 130 54,0-1-1,1 0 1,-1 1-1,1-1 0,-1 0 1,1 1-1,0-1 1,0 1-1,0 0 0,0-1 1,1 1-1,-1 0 1,1-1-1,-1 1 0,1 0 1,0 0-1,-1 0 1,1 1-1,0-1 0,0 0 1,1 1-1,-1-1 1,0 1-1,0 0 0,1-1 1,-1 1-1,1 0 1,-1 1-1,5-2 0,3 1-4,0-1 0,0 2 0,0 0 0,1 0-1,-1 1 1,16 2 0,-4 3-11,-1 0-1,0 1 1,-1 0-1,1 2 1,28 17 0,-31-16 12,451 204-3463,-274-135-2696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05.362"/>
    </inkml:context>
    <inkml:brush xml:id="br0">
      <inkml:brushProperty name="width" value="0.05" units="cm"/>
      <inkml:brushProperty name="height" value="0.05" units="cm"/>
      <inkml:brushProperty name="color" value="#5B2D90"/>
    </inkml:brush>
  </inkml:definitions>
  <inkml:trace contextRef="#ctx0" brushRef="#br0">1854 19 2594,'0'0'769,"0"0"-64,-46-3 250,-151-11 102,176 13-870,-1 0 0,1 2 0,0 0-1,0 1 1,0 1 0,-33 10-1,27-3 96,0 2 0,1 1 0,-28 18-1,42-24-206,-35 23 99,2 2-1,1 2 0,2 2 0,1 2 1,2 1-1,1 2 0,-35 53 0,-202 341 273,212-324-329,-295 560 256,316-576-189,5 1-1,3 3 0,5 0 1,5 2-1,-16 134 0,32-148-91,3-1-1,11 137 1,-2-182-79,2-1 0,2 0 0,1 0 0,3-1 0,1 0 0,1-1 0,33 59 0,-21-54-30,1-1 0,3-1 1,2-2-1,1 0 0,1-3 0,3-1 0,1-1 0,1-2 0,1-2 0,2-2 0,1-2 0,1-1 0,2-3 0,0-1 0,1-3 0,60 16 0,-37-18-25,1-4-1,83 5 1,147-12 20,-211-10 51,0-3 1,-1-5-1,-1-3 1,88-29-1,333-140 379,-141 14-68,-267 116-219,145-107-1,-187 117-83,-2-3 0,-3-2-1,70-82 1,-89 88-27,-2-2-1,-1-1 0,-3-1 1,-2-2-1,25-63 1,-27 41-3,-2-1 0,-4-1 1,-3-1-1,9-122 1,-9-308-14,-16 470 1,0-4 2,1-60-60,-4 1 0,-23-145 0,14 186-9,-2 0 0,-3 0 0,-2 2 0,-3 0 0,-49-88 0,48 105-32,-2 1 1,-1 1 0,-2 1 0,-2 1 0,-1 2-1,-2 1 1,0 1 0,-41-26 0,37 31-11,-1 3-1,0 1 1,-2 1 0,-1 3 0,-77-24 0,59 27-309,-1 3 0,1 2 1,-109-2-1,115 11-128,0 2-1,1 3 1,-1 2 0,1 2-1,1 2 1,-72 26 0,-119 57-4884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05.959"/>
    </inkml:context>
    <inkml:brush xml:id="br0">
      <inkml:brushProperty name="width" value="0.05" units="cm"/>
      <inkml:brushProperty name="height" value="0.05" units="cm"/>
      <inkml:brushProperty name="color" value="#5B2D90"/>
    </inkml:brush>
  </inkml:definitions>
  <inkml:trace contextRef="#ctx0" brushRef="#br0">907 1 2562,'0'0'481,"0"0"53,0 0-289,0 0-117,-13 34 193,6-15-250,-20 50 340,3 1-1,-17 91 0,-13 270 1244,31 10-731,15-256-804,-48 2462 132,33-1828-260,6-631-18,-7-1-1,-66 246 1,-176 385-935,96-321-88,155-454 994,2 1 0,2 1 0,2 0 0,2 0-1,-1 57 1,8-101 18,0 0 0,0 0 0,-1 0 0,1 0 0,0 0 0,0-1 0,0 1 0,1 0 0,-1 0-1,0 0 1,0 0 0,0 0 0,1 0 0,-1 0 0,0 0 0,1-1 0,-1 1 0,1 0 0,-1 0-1,1-1 1,1 2 0,26 2-3795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06.477"/>
    </inkml:context>
    <inkml:brush xml:id="br0">
      <inkml:brushProperty name="width" value="0.05" units="cm"/>
      <inkml:brushProperty name="height" value="0.05" units="cm"/>
      <inkml:brushProperty name="color" value="#5B2D90"/>
    </inkml:brush>
  </inkml:definitions>
  <inkml:trace contextRef="#ctx0" brushRef="#br0">149 18 3171,'0'0'625,"0"0"-54,0 0 91,0 0 192,0 0-278,-29-3-277,-88-11-154,115 14 1313,7 1-528,22 2-163,48 7-122,373 20 1083,-278-22-1464,166 9 51,69 4-129,72 6-20,62 6-6,-79-3-113,947 54-1,4-40-53,-365-42-394,-654-3-6432,-460 1 2509</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08.066"/>
    </inkml:context>
    <inkml:brush xml:id="br0">
      <inkml:brushProperty name="width" value="0.05" units="cm"/>
      <inkml:brushProperty name="height" value="0.05" units="cm"/>
      <inkml:brushProperty name="color" value="#5B2D90"/>
    </inkml:brush>
  </inkml:definitions>
  <inkml:trace contextRef="#ctx0" brushRef="#br0">154 15 2146,'0'0'1057,"0"0"-379,0 0 358,0 0-123,0 0-337,10 11-202,30 34-65,-30-29 21,-12-8 4,-15-6 160,13-2-440,-69-1 747,71 1-792,1-1 0,-1 0 1,1 0-1,-1 1 0,1-1 1,0 0-1,0 0 0,-1 0 0,1-1 1,0 1-1,0 0 0,0 0 0,0-1 1,0 1-1,1 0 0,-1-1 0,0 1 1,0-1-1,1 1 0,-1-1 0,1 1 1,0-1-1,-1 0 0,1 1 0,0-1 1,0 1-1,0-1 0,0 0 0,0 1 1,1-3-1,-1 1-7,0 1 1,0 0-1,0 0 0,0 0 0,0 0 1,0 0-1,1 0 0,-1-1 0,1 1 1,0 0-1,0 0 0,-1 0 1,1 1-1,1-1 0,-1 0 0,0 0 1,0 0-1,1 1 0,-1-1 1,0 1-1,1-1 0,0 1 0,3-3 1,5 2-8,0 1 1,1-1-1,-1 2 1,1-1-1,12 2 1,1 0-1,-23-1 3,0 0 1,-1 0-1,1 0 1,0 1-1,0-1 1,-1 0-1,1 1 1,0-1-1,-1 0 1,1 1 0,0-1-1,-1 1 1,1-1-1,-1 1 1,1-1-1,-1 1 1,1 0-1,-1-1 1,1 1-1,-1 0 1,1-1 0,-1 1-1,0 0 1,1-1-1,-1 1 1,0 0-1,0 0 1,0-1-1,1 1 1,-1 0-1,0 0 1,0 0-1,1 33-8,-2-24 10,1-5 1,0 0 1,0 1-1,-1-1 0,0 1 1,0-1-1,-1 0 0,1 0 1,-1 1-1,-1-1 0,1 0 1,0-1-1,-1 1 0,0 0 1,0-1-1,-1 0 0,1 1 1,-1-1-1,0-1 0,0 1 1,0 0-1,0-1 0,-1 0 1,-8 4-1,2-1 2,0-1 0,-1-1 0,0 0 1,0 0-1,0-1 0,-1-1 0,1 0 1,-1-1-1,-16 0 0,28-1-3,-1-1 1,1 1-1,-1-1 1,1 1 0,0-1-1,-1 0 1,1 1-1,0-1 1,0 0-1,0 0 1,-1 0-1,1 0 1,0 0-1,0 0 1,0 0-1,1 0 1,-1-1-1,0 1 1,0 0-1,1 0 1,-1-1-1,0 1 1,1 0 0,0-1-1,-1 1 1,1-1-1,0 1 1,-1-1-1,1 1 1,0-1-1,0 1 1,1-3-1,-2-4 2,1 1-1,0-1 1,1 1-1,0-1 1,2-10 0,-2 16-9,0 0 0,0 0 0,0 0 0,1 0 0,-1 1 0,1-1 0,-1 0 0,1 1 0,-1-1 0,1 1 0,0-1 0,0 1 0,0 0 0,0 0 0,0 0 0,0 0 0,0 0 0,0 0 0,0 1 0,0-1 0,1 1 0,-1-1 0,0 1 0,0 0 0,4 0 0,-3-1-5,1 1 0,0 0 0,0 0 0,0 1 0,0-1 0,-1 1 0,1-1 0,0 1 0,0 0 0,-1 1 0,1-1 0,-1 1 0,1-1 0,-1 1 0,4 3 0,-1 2-260,1 1 0,-2-1 1,1 1-1,-1 1 0,6 13 0,-5-12-409,19 34-3130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09.300"/>
    </inkml:context>
    <inkml:brush xml:id="br0">
      <inkml:brushProperty name="width" value="0.05" units="cm"/>
      <inkml:brushProperty name="height" value="0.05" units="cm"/>
      <inkml:brushProperty name="color" value="#5B2D90"/>
    </inkml:brush>
  </inkml:definitions>
  <inkml:trace contextRef="#ctx0" brushRef="#br0">8 0 993,'0'0'1399,"0"0"-396,0 0 6,0 0-96,0 0-336,0 0-542,-1 1 0,1-1 0,0 0 0,-1 0 0,1 0 0,-1 1 0,1-1 0,0 0 0,-1 0 0,1 1 0,0-1 0,-1 0 0,1 1 0,0-1 0,-1 1 0,1-1 0,0 0 0,0 1 0,-1-1 0,1 1 0,0-1 0,0 1 0,0-1 0,0 0 0,0 1 0,0-1 0,0 1 1,0-1-1,0 1 0,0-1 0,0 2 0,0 2 15,1 0 0,0 0 0,0 0 0,0 0 0,0 0 0,1 0 0,-1 0 0,1 0 0,0-1 0,5 8 0,33 39 409,-14-19-358,154 196 504,-129-163-559,210 243 125,39 49 135,-212-241-224,89 154 0,-155-231-84,26 47-28,4-3 1,94 116-1,253 185-233,-189-194-445,-197-176 657,3 1-108,0 1-1,-1 1 0,22 30 1,-36-44 108,0-1 1,0 1 0,0-1-1,-1 1 1,1-1-1,0 1 1,-1-1-1,1 1 1,-1-1 0,0 1-1,1 0 1,-1-1-1,0 1 1,0 2-1,0-3 37,0 0-1,-1 0 0,1-1 0,0 1 0,-1 0 1,1-1-1,-1 1 0,1 0 0,0-1 0,-1 1 1,1-1-1,-1 1 0,0-1 0,1 1 0,-1-1 1,1 1-1,-1-1 0,0 0 0,1 1 0,-1-1 1,0 0-1,0 1 0,-5 0 12,-1 0 1,1 0-1,0-1 1,0 1-1,0-1 0,-7-1 1,-1 0 33,-150 1 2153,163 0-2051,1 0-26,0 0-112,0 0-17,0 0 54,0 0 48,0 0 38,0 0 250,0-5-292,0 0 0,1 0 0,-1 0 0,1 0 0,0 0 0,1 1 0,-1-1 0,1 0 0,0 0 0,0 1 0,0 0 0,0-1 0,1 1 0,0 0 0,0 0 0,0 0-1,0 0 1,6-4 0,-4 4-113,1 0-1,-1 1 1,1 0-1,-1 0 1,1 0-1,0 1 1,0-1-1,0 2 1,0-1-1,0 1 1,1-1-1,-1 2 1,0-1-1,7 1 1,-14 30-257,0-28 292,0 1 0,-1-1 0,1 0 0,0 0 0,-1 0 0,0 0 0,0 0 0,1 0 0,-1 0 0,0 0 0,-1-1 0,1 1 0,0-1 0,0 1 0,-1-1 0,1 0 0,0 0 0,-1 0 0,1 0 0,-1-1 0,0 1 0,-2 0 0,-8 1 16,0 0-1,-27-1 1,11 0 12,16 0-18,0-1 0,0 0 0,-18-3 1,29 2-26,0 0 1,0 0-1,0 0 1,1 0-1,-1 0 1,0 0-1,1-1 1,-1 1-1,1-1 1,-1 1-1,1-1 1,0 1-1,0-1 1,-1 0-1,1 1 1,0-1-1,1 0 1,-1 0-1,0 0 1,0 0-1,1 0 1,-1 0-1,1 0 1,0 0-1,-1 0 1,1 0-1,0-2 1,0 1-28,0-1 0,0 1 0,0 0 0,0-1 1,0 1-1,1 0 0,0-1 0,-1 1 0,1 0 0,0 0 0,1-1 0,-1 1 1,0 0-1,1 0 0,3-4 0,-2 4 29,1 0 0,-1 1 0,1-1 0,0 1 0,0 0 0,-1 0 0,1 0 0,1 0 0,-1 1 0,0 0 0,0 0 0,1 0 0,-1 0 1,0 1-1,1-1 0,-1 1 0,7 1 0,-8-1 19,0 0 0,0 1-1,0-1 1,0 1 0,-1 0 0,1 0 0,0 0 0,-1 0 0,1 0 0,0 0 0,-1 1-1,0-1 1,1 1 0,-1 0 0,0 0 0,0 0 0,0 0 0,0 0 0,0 0 0,0 1-1,-1-1 1,1 0 0,-1 1 0,0-1 0,1 1 0,-1 0 0,1 4 0,2 17-1221,-4-5-3449</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17.819"/>
    </inkml:context>
    <inkml:brush xml:id="br0">
      <inkml:brushProperty name="width" value="0.05" units="cm"/>
      <inkml:brushProperty name="height" value="0.05" units="cm"/>
      <inkml:brushProperty name="color" value="#5B2D90"/>
    </inkml:brush>
  </inkml:definitions>
  <inkml:trace contextRef="#ctx0" brushRef="#br0">1 1 0,'0'0'32,"0"0"32,0 0-64,0 0 0,0 0 0,0 0 0,0 0 0,0 0 0,0 0 0,0 3-96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19.183"/>
    </inkml:context>
    <inkml:brush xml:id="br0">
      <inkml:brushProperty name="width" value="0.05" units="cm"/>
      <inkml:brushProperty name="height" value="0.05" units="cm"/>
      <inkml:brushProperty name="color" value="#5B2D90"/>
    </inkml:brush>
  </inkml:definitions>
  <inkml:trace contextRef="#ctx0" brushRef="#br0">4 1 224,'0'0'246,"0"0"122,0 0 150,0 0-112,0 0-273,0 0-53,0 0-37,0 0-6,0 0 22,0 0 96,0 0 368,0 0 155,0 0 176,0 0-5,0 0-203,0 0-128,0 0-182,0 0-149,0 0-123,0 0-27,0 0-79,0 0-23,0 0 7,0 0 26,-3 0 32,2 0 26,1 0 6,0 0 0,0 0 11,0 0 16,0 0-75,0 0 37,0 0-42,0 0 58,0 0 38,0 0 160,0 0 96,0 0-11,0 0-21,0 0 21,0 0 1,0 0-113,80 5 48,-1 4 0,115 29 0,-155-29-101,-11-4-127,7 2 153,42 15 0,-65-17-928,-19-4-3615,-1-1 1570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19.547"/>
    </inkml:context>
    <inkml:brush xml:id="br0">
      <inkml:brushProperty name="width" value="0.05" units="cm"/>
      <inkml:brushProperty name="height" value="0.05" units="cm"/>
      <inkml:brushProperty name="color" value="#5B2D90"/>
    </inkml:brush>
  </inkml:definitions>
  <inkml:trace contextRef="#ctx0" brushRef="#br0">220 53 1922,'0'0'1436,"0"0"-102,0 0 145,0 0-53,0 0-295,0 0-277,-4-9-181,-11-25-193,15 34-479,0-1-1,-1 1 0,1-1 0,0 1 0,0-1 0,-1 1 0,1-1 0,-1 1 0,1-1 0,0 1 1,-1-1-1,1 1 0,-1 0 0,1-1 0,-1 1 0,1 0 0,-1-1 0,1 1 0,-1 0 1,1-1-1,-1 1 0,1 0 0,-1 0 0,1 0 0,-1 0 0,0 0 0,1 0 0,-1 0 0,1 0 1,-1 0-1,0 0 0,1 0 0,-1 0 0,1 0 0,-1 0 0,1 0 0,-1 0 0,0 1 0,1-1 1,-1 0-1,1 1 0,-1-1 0,1 0 0,-1 1 0,1-1 0,0 0 0,-1 1 0,1-1 0,-1 1 1,1-1-1,0 1 0,-1 0 0,0 3 31,0 0 1,0 1-1,0-1 0,1 0 1,0 1-1,0-1 0,0 1 1,0-1-1,1 0 0,-1 1 1,1-1-1,0 0 1,1 0-1,-1 0 0,1 0 1,-1 0-1,1 0 0,1 0 1,-1 0-1,0-1 0,6 7 1,5 4 296,1 0 1,0-1-1,29 19 1,-10-6-107,-31-25-211,0 0 0,0 0 0,-1 0 0,1 1 0,-1-1 0,1 0 0,-1 1 0,0-1 0,1 1 0,-1 0 0,0-1 0,0 1 0,0 0 0,1 2 0,-3-2-11,0-1-1,0 1 1,0-1-1,0 0 1,-1 1-1,1-1 1,0 0-1,-1 0 1,1 0-1,-1 0 1,1 0-1,-1 0 0,1 0 1,-1-1-1,0 1 1,1 0-1,-1-1 1,0 0-1,-3 1 1,-175 56-1511,56-21-2413</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20.749"/>
    </inkml:context>
    <inkml:brush xml:id="br0">
      <inkml:brushProperty name="width" value="0.05" units="cm"/>
      <inkml:brushProperty name="height" value="0.05" units="cm"/>
      <inkml:brushProperty name="color" value="#5B2D90"/>
    </inkml:brush>
  </inkml:definitions>
  <inkml:trace contextRef="#ctx0" brushRef="#br0">1 1 192,'0'0'401,"0"0"-65,0 0-21,0 0-59,0 0-192,0 0-176,0 0 0,0 0-54,0 0-149,0 0 161,0 0 453,0 0 368,0 0 406,0 0-112,0 0-273,0 0-325,0 0-282,0 0-338,0 0-725,0 1-283,0 5 309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23.439"/>
    </inkml:context>
    <inkml:brush xml:id="br0">
      <inkml:brushProperty name="width" value="0.05" units="cm"/>
      <inkml:brushProperty name="height" value="0.05" units="cm"/>
      <inkml:brushProperty name="color" value="#5B2D90"/>
    </inkml:brush>
  </inkml:definitions>
  <inkml:trace contextRef="#ctx0" brushRef="#br0">1 10 32,'0'0'635,"0"0"-186,0 0-161,0 0 54,0 0-54,0 0-130,0 0 1,0-1-1,0 1 0,0-1 0,0 1 1,0-1-1,0 1 0,0-1 1,0 1-1,1 0 0,-1-1 0,0 1 1,0-1-1,0 1 0,1 0 1,-1-1-1,0 1 0,0 0 1,1-1-1,-1 1 0,0 0 0,1-1 1,0 2-139,0 0 1,0 0 0,0 0-1,-1 0 1,1 0-1,0 0 1,-1 0 0,1 0-1,-1 0 1,1 0 0,-1 1-1,1-1 1,-1 0-1,0 0 1,0 1 0,0-1-1,0 0 1,0 0 0,0 1-1,0-1 1,0 0 0,0 2-1,0 8 210,28 227 1260,-5 246-1,-23-363-1430,0-121-102,0 0 1,1 1-1,-1-1 1,0 0-1,0 0 0,0 1 1,1-1-1,-1 0 1,0 0-1,0 1 1,1-1-1,-1 0 0,0 0 1,0 0-1,1 0 1,-1 0-1,0 1 0,0-1 1,1 0-1,-1 0 1,0 0-1,1 0 1,-1 0-1,0 0 0,1 0 1,-1 0-1,0 0 1,1 0-1,-1 0 1,0 0-1,0 0 0,1 0 1,-1 0-1,0 0 1,1-1-1,-1 1 0,0 0 1,0 0-1,1 0 1,-1 0-1,0-1 1,0-8-2355,0-4-1073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6:59.793"/>
    </inkml:context>
    <inkml:brush xml:id="br0">
      <inkml:brushProperty name="width" value="0.05" units="cm"/>
      <inkml:brushProperty name="height" value="0.05" units="cm"/>
    </inkml:brush>
  </inkml:definitions>
  <inkml:trace contextRef="#ctx0" brushRef="#br0">8373 1278 384,'0'0'6433,"-1"19"-5323,-4 61 289,5-78-1330,0 0 0,-1 0 0,1 1-1,-1-1 1,1 0 0,-1 0 0,1 0 0,-1 0-1,0 0 1,0 0 0,0 0 0,0-1 0,-1 1-1,1 0 1,0 0 0,-1-1 0,-1 2 0,-36 31 188,0-1 0,-3-3 1,0-1-1,-2-2 0,-70 32 1,25-21 62,-1-4 0,-102 25-1,12-18-295,-211 22 0,-190-14 24,-487-28-48,990-21 0,-166-5 14,1-12 0,1-9 0,1-12 0,-461-134 0,594 138 1,-231-68 22,234 75-34,-136-16 1,42 22-3,-155-22-31,239 24 12,-119-36 1,-257-102 22,382 121 11,68 22-20,-1-1 0,2-3 0,0-1 1,2-1-1,0-3 0,1-1 0,1-1 0,2-2 1,1-2-1,0-1 0,3-1 0,0-2 0,-32-48 0,-32-83 36,3 3 30,78 142-54,-1 0 1,0 1-1,-2 1 1,0 0-1,-33-26 1,38 35 2,-1 2 1,0-1 0,-1 2 0,0 0-1,1 0 1,-2 1 0,1 0 0,-22-2 0,24 5-5,0-1 1,-1 0 0,1-1 0,0-1 0,0 1 0,1-2 0,-1 1-1,1-1 1,0-1 0,0 0 0,0 0 0,-11-12 0,-5-7 5,-2 0-1,0 2 1,-2 1 0,-61-35 0,91 57-14,-4-3-14,0 1-1,-1-1 1,1 1-1,-1 0 1,0 0-1,0 1 1,0-1-1,1 1 1,-1 0-1,0 1 1,-8-1-1,12 1-48,1 17 0,1 374 37,1-424 49,2 0 0,2 0 0,0 1 0,3 0 0,0 0 0,2 1 0,23-46 0,-32 75-28,-1-1 0,1 1 0,0 0-1,0 0 1,-1 0 0,1 0 0,1 0-1,-1 1 1,0-1 0,0 0-1,1 1 1,-1 0 0,1-1 0,-1 1-1,1 0 1,-1 0 0,1 1 0,0-1-1,3 0 1,5 0-11,1 0-1,0 1 1,16 1 0,2 0 25,3 1-11,0 0 1,0 3 0,44 10 0,101 38-5,-27-8-4,-92-32-231,0-2 1,0-3-1,108 2 1,-73-10-2898</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23.793"/>
    </inkml:context>
    <inkml:brush xml:id="br0">
      <inkml:brushProperty name="width" value="0.05" units="cm"/>
      <inkml:brushProperty name="height" value="0.05" units="cm"/>
      <inkml:brushProperty name="color" value="#5B2D90"/>
    </inkml:brush>
  </inkml:definitions>
  <inkml:trace contextRef="#ctx0" brushRef="#br0">0 0 1409,'0'0'2109,"0"0"-321,0 0-256,0 0-213,0 5-572,1 5-715,0-1-1,0 0 0,0 0 0,1 0 0,1 0 1,0 0-1,0 0 0,7 13 0,-8-18-21,0 0-1,0-1 0,0 1 1,1-1-1,-1 1 1,1-1-1,0 0 1,0 0-1,0-1 1,0 1-1,0 0 0,1-1 1,-1 0-1,1 0 1,-1 0-1,1 0 1,0-1-1,0 1 0,0-1 1,0 0-1,0 0 1,0 0-1,5 0 1,-4-1 150,-1 0 1,1 0 0,0-1 0,-1 1 0,1-1 0,-1 0 0,1 0 0,-1-1 0,0 1 0,7-4 0,-4 0-69,-1 0 1,0 0-1,-1 0 0,1-1 1,4-6-1,1 0-116,44-41-1534,-26 32-1421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24.995"/>
    </inkml:context>
    <inkml:brush xml:id="br0">
      <inkml:brushProperty name="width" value="0.05" units="cm"/>
      <inkml:brushProperty name="height" value="0.05" units="cm"/>
      <inkml:brushProperty name="color" value="#5B2D90"/>
    </inkml:brush>
  </inkml:definitions>
  <inkml:trace contextRef="#ctx0" brushRef="#br0">1 86 3812,'0'0'1174,"0"0"-790,0 0-101,0 0 75,0 0-64,34-1-172,110-1-79,48 1 123,-183 0-162,0-1 0,0 0 0,0 0 0,0-1 1,0 0-1,0-1 0,0 0 0,-1 0 0,0-1 1,0 0-1,0 0 0,-1-1 0,12-11 0,-18 16-132,0 0 0,-1 0-1,0 1 1,1-1-1,-1 0 1,1 0 0,-1 0-1,0 0 1,1 0-1,-1 1 1,0-1 0,0 0-1,0 0 1,0 0-1,0 0 1,0 0-1,0 0 1,0-1 0,-3 2-1629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0.206"/>
    </inkml:context>
    <inkml:brush xml:id="br0">
      <inkml:brushProperty name="width" value="0.05" units="cm"/>
      <inkml:brushProperty name="height" value="0.05" units="cm"/>
      <inkml:brushProperty name="color" value="#5B2D90"/>
    </inkml:brush>
  </inkml:definitions>
  <inkml:trace contextRef="#ctx0" brushRef="#br0">83 65 0,'0'0'1196,"0"0"-529,0 0-352,0 0-43,0 0 97,0 0 138,-7-7 43,-19-20 69,25 26-565,0 0 0,0 0 1,0 0-1,-1 1 0,1-1 0,0 0 1,0 1-1,-1-1 0,1 1 0,0-1 0,-1 1 1,1 0-1,0-1 0,-1 1 0,1 0 1,0 0-1,-1 0 0,1 0 0,0 0 1,-1 0-1,-2 1 0,3-1 31,0 1 0,1-1-1,-1 0 1,0 0 0,0 0 0,0 0-1,0 0 1,0 0 0,0 0 0,1 0 0,-1 0-1,0 0 1,0 0 0,0-1 0,0 1-1,0 0 1,1-1 0,-1 1 0,0-1 0,-1 0-1,2 1-11,0 0 1,0-1-1,0 1 0,0 0 0,0-1 0,0 1 0,0 0 0,0 0 0,0-1 0,1 1 0,-1 0 0,0 0 0,0-1 1,0 1-1,0 0 0,0 0 0,0 0 0,1-1 0,-1 1 0,0 0 0,0 0 0,0 0 0,1-1 0,-1 1 0,0 0 1,0 0-1,1 0 0,-1 0 0,0 0 0,0 0 0,1 0 0,-1-1 0,0 1 0,0 0 0,1 0 0,-1 0 0,0 0 1,0 0-1,1 0 0,-1 0 0,0 0 0,0 0 0,1 1 0,-1-1 0,0 0 0,1 0 0,-1 0 0,32-4 537,35 1-889,186-4-15,-252 7 0,-1 0-47,0 0-156,-25 0-1734,-33 0-2013,35 0 838</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1.113"/>
    </inkml:context>
    <inkml:brush xml:id="br0">
      <inkml:brushProperty name="width" value="0.05" units="cm"/>
      <inkml:brushProperty name="height" value="0.05" units="cm"/>
      <inkml:brushProperty name="color" value="#5B2D90"/>
    </inkml:brush>
  </inkml:definitions>
  <inkml:trace contextRef="#ctx0" brushRef="#br0">129 1 224,'0'0'283,"0"0"-16,0 0 16,0 0 32,0 0 107,0 0 42,-15 6 2851,-2 72-2119,-17 40-313,-13 54 167,39-106-721,2 1 0,4 75 1,2-119-187,20-23-2417,21 0-3363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2.563"/>
    </inkml:context>
    <inkml:brush xml:id="br0">
      <inkml:brushProperty name="width" value="0.05" units="cm"/>
      <inkml:brushProperty name="height" value="0.05" units="cm"/>
      <inkml:brushProperty name="color" value="#5B2D90"/>
    </inkml:brush>
  </inkml:definitions>
  <inkml:trace contextRef="#ctx0" brushRef="#br0">0 1421 224,'0'0'1650,"31"-29"26,6-4-1081,174-150 2429,-122 118-2425,4 5 0,2 3 0,187-80 0,324-83 1036,-321 125-1939,774-266-2216,-1009 344 2289,-82 35 64,-7 2 111,-290 161 92,-299 154 158,349-205-160,-6-12-1,-443 121 1,671-224 117,37-9 66,0 0 0,-1-2 0,1 0-1,-1-2 1,-31 1 0,83-12 1443,110-38-539,96-30-992,81-24-514,904-312-2893,-784 242 2498,90-34 406,-4 33 391,-328 127 314,-188 44-293,0-1 0,1 1-1,-1 1 1,1 0-1,-1 0 1,1 0 0,-1 1-1,13 3 1,-20-4-34,0 1 0,0-1 1,0 0-1,0 1 0,0-1 0,0 1 0,-1 0 1,1-1-1,0 1 0,0-1 0,-1 1 1,1 0-1,0 0 0,-1-1 0,1 1 1,-1 0-1,1 0 0,-1 0 0,1 0 1,-1 0-1,0 0 0,1-1 0,-1 1 0,0 0 1,0 0-1,0 0 0,0 0 0,0 1 1,0 2 0,-1 0 0,0 0 0,0 0 0,-1-1 0,1 1 1,-1-1-1,0 1 0,0-1 0,0 0 0,0 1 0,-5 3 1,-22 24 8,-1-1 0,-61 46 0,-176 116 13,-100 32-22,-739 319-9,786-419 62,-517 130 0,556-194 407,269-58-395,-161 22 1403,254-36-940,131-40-671,112-26-1160,1046-293-6253,-629 163 6892,-454 134 2453,-114 39 1003,-167 34-2625,-1 0 1,1 0-1,0 0 0,-1 1 1,1 0-1,0 0 0,-1 1 1,12 1-1,-17-2-164,0 1 0,0-1 0,0 0 0,1 1 0,-1-1 0,0 0-1,0 1 1,0-1 0,0 0 0,0 1 0,0-1 0,0 0 0,0 1 0,0-1 0,0 0 0,0 1 0,0-1 0,0 0 0,0 1 0,0-1-1,0 1 1,0-1 0,0 0 0,0 1 0,0-1 0,-1 0 0,1 1 0,0-1 0,0 0 0,0 0 0,-1 1 0,1-1 0,0 0 0,0 1-1,-1-1 1,1 0 0,0 0 0,0 0 0,-1 1 0,1-1 0,-1 0 0,-35 27 83,-134 63 16,-107 33 197,-199 58-170,-684 164-1,805-265-69,-35-18 967,628-96 180,50-23-2326,252-55-2144,403-80-3166,-646 138 6702,-85 27 2419,-189 25-1822,1 1 0,37 3-1,-60-3-843,0 1 0,-1 0 0,1 0 0,0 1 0,-1-1 0,1 0 0,-1 0 0,1 0 0,0 0 0,-1 0 0,1 1 0,-1-1 0,1 0 0,0 1 0,-1-1 0,1 0 0,-1 1 0,1-1-1,-1 0 1,1 1 0,-1-1 0,0 1 0,1-1 0,0 2 0,-1-1-3,-1 0 0,1 1 0,0-1 0,-1 0 0,1 0 0,-1 0 0,1 0 0,-1 0 0,1 1 0,-1-1 0,0 0 0,1 0 0,-1 0 0,-1 0 0,-9 13 29,-1-1 0,-1 0 1,0-1-1,-1 0 1,0-1-1,-18 10 1,-109 54 251,102-55-200,-255 117 474,-508 178-79,-9-45 286,708-234 118,91-28-624,28-5-133,80-2-196,168-18 1,63-33-1434,595-131-5874,49-8 5375,-736 156 2709,-202 30 187,63 3 0,-94 0-862,-1 0-1,1 0 0,-1 0 1,1 0-1,-1 1 0,0-1 0,1 0 1,-1 1-1,1-1 0,-1 1 1,0-1-1,1 1 0,1 1 1,-3-1-38,0-1 0,0 1-1,0-1 1,0 1 0,0 0 0,0-1 0,0 1 0,0 0 0,0-1 0,0 1 0,0-1 0,0 1 0,0 0 0,0-1 0,0 1 0,-1-1 0,1 1 0,0 0 0,-1-1 0,1 1 0,0-1 0,-1 1 0,1-1 0,0 1 0,-1-1 0,0 1 0,-8 10 4,-1-1-1,0 0 0,0 0 1,-1-1-1,0-1 0,-15 9 1,-196 104-337,-110 36 75,-77 20-177,-29 9-1072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2.942"/>
    </inkml:context>
    <inkml:brush xml:id="br0">
      <inkml:brushProperty name="width" value="0.05" units="cm"/>
      <inkml:brushProperty name="height" value="0.05" units="cm"/>
      <inkml:brushProperty name="color" value="#5B2D90"/>
    </inkml:brush>
  </inkml:definitions>
  <inkml:trace contextRef="#ctx0" brushRef="#br0">385 289 32,'-241'51'3555,"116"-24"-768,106-24-1089,76-3-1026,147 0-672,90-37-1890,76-14-2594</inkml:trace>
  <inkml:trace contextRef="#ctx0" brushRef="#br0" timeOffset="1">2706 0 705,'0'0'3075,"0"0"-1186,0 0-1600,-237 204 447,-111-68-351,-52 7 223,-15-11-319,11-16-1,72-38 481,83-27 800,102-28-256,101-12-704,62-11-609,131 0 0,94-17-1313,88-24-1186,48-10-1665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3.287"/>
    </inkml:context>
    <inkml:brush xml:id="br0">
      <inkml:brushProperty name="width" value="0.05" units="cm"/>
      <inkml:brushProperty name="height" value="0.05" units="cm"/>
      <inkml:brushProperty name="color" value="#5B2D90"/>
    </inkml:brush>
  </inkml:definitions>
  <inkml:trace contextRef="#ctx0" brushRef="#br0">2582 0 1441,'0'0'3203,"0"0"-2114,-321 163-416,12-51-225,-54 4 577,-25-4-32,-5-17-544,50-24-161,82-30 161,103-24 95,112-13-192,80-4-352,140-4-288,86-37-1794,72-16-1281</inkml:trace>
  <inkml:trace contextRef="#ctx0" brushRef="#br0" timeOffset="1">2616 187 801,'0'0'7271,"0"0"-5702,0 0-1409,-423 163-160,121-61 32,-30-7 225,4-10 255,41-24 193,87-23 352,87-25 0,105-13-289,87 0-223,163-27-545,128-21-993,90-19-1954,54-22-5124</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4.390"/>
    </inkml:context>
    <inkml:brush xml:id="br0">
      <inkml:brushProperty name="width" value="0.05" units="cm"/>
      <inkml:brushProperty name="height" value="0.05" units="cm"/>
      <inkml:brushProperty name="color" value="#5B2D90"/>
    </inkml:brush>
  </inkml:definitions>
  <inkml:trace contextRef="#ctx0" brushRef="#br0">0 125 3459,'0'0'2589,"0"0"-838,0 0-368,0 0-27,0 0-240,3-27-198,-2 8-782,5-47 80,-6 65-213,0 1-1,0-1 1,0 1-1,0-1 1,0 1-1,0-1 1,0 0-1,0 1 1,0-1-1,0 1 1,1-1-1,-1 1 1,0-1-1,0 1 0,1-1 1,-1 1-1,0-1 1,1 1-1,-1 0 1,0-1-1,1 1 1,-1-1-1,0 1 1,1-1-1,8 25 43,9 62-64,59 374 65,-45 96-20,-29 6 15,-3-268-82,12 559 21,0 137 3,-12-915-32,-6 183-177,3-228-68,-1 0 0,-2-1 0,-1 1 0,-1-1 0,-1-1 0,-16 35 0,20-54-108,1-1 1,-1 0-1,-11 14 0,-11 0-2363</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4.798"/>
    </inkml:context>
    <inkml:brush xml:id="br0">
      <inkml:brushProperty name="width" value="0.05" units="cm"/>
      <inkml:brushProperty name="height" value="0.05" units="cm"/>
      <inkml:brushProperty name="color" value="#5B2D90"/>
    </inkml:brush>
  </inkml:definitions>
  <inkml:trace contextRef="#ctx0" brushRef="#br0">0 48 3908,'0'0'4842,"0"0"-3518,51-8-1079,78-10 358,205-4 1,-65 22-380,77 0-107,75 3 49,551 36 289,7 31-201,42 3-136,-4-35-75,-648-37-30,164 3-4510,-414-1-911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6.003"/>
    </inkml:context>
    <inkml:brush xml:id="br0">
      <inkml:brushProperty name="width" value="0.05" units="cm"/>
      <inkml:brushProperty name="height" value="0.05" units="cm"/>
      <inkml:brushProperty name="color" value="#5B2D90"/>
    </inkml:brush>
  </inkml:definitions>
  <inkml:trace contextRef="#ctx0" brushRef="#br0">1 2 1986,'0'0'1585,"0"0"-485,0 0-716,0 0 97,0 0 565,0-2 2074,9 8-2417,95 64 796,-46-32-1017,-1 2 1,51 48-1,-31-8-211,78 105 0,4 6-183,-87-116-66,144 115 1,104 37-14,-312-222-8,213 154 8,-198-140-10,-1 2 1,-1 1-1,-1 0 0,-1 1 1,-1 2-1,-1 0 1,15 29-1,-15-21 9,1 0 0,27 35-1,-33-53-10,1-1 0,0 1-1,0-2 1,2 0 0,-1-1-1,19 12 1,40 19 26,-48-30-22,0 1 1,-2 2-1,0 0 1,-1 1-1,27 27 1,-15-3 12,-22-25-1,0-1 0,18 16 0,-9-10-25,-18-18 15,-1 0-1,0 0 0,1-1 1,-1 1-1,1-1 0,0 1 1,0-1-1,0 0 0,0 0 1,0 0-1,0-1 0,0 1 1,1-1-1,-1 0 1,1 0-1,-1 0 0,1 0 1,-1 0-1,1-1 0,5 1 1,-8-2-28,0 1 0,0 0 0,1 0 0,-1 0 1,0 0-1,0 1 0,0-1 0,0 0 0,1 0 1,-1 1-1,0-1 0,0 1 0,0-1 0,0 1 1,2 0-1,0 8-7623,-3-6 2587</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7:01.999"/>
    </inkml:context>
    <inkml:brush xml:id="br0">
      <inkml:brushProperty name="width" value="0.05" units="cm"/>
      <inkml:brushProperty name="height" value="0.05" units="cm"/>
    </inkml:brush>
  </inkml:definitions>
  <inkml:trace contextRef="#ctx0" brushRef="#br0">91 370 4004,'0'0'7762,"-10"-9"-6945,-34-30-326,33 31-410,8 12-56,-4 22 7,2 0 0,1 1 0,-2 47 0,5 67 48,2-118 33,-1-624-3551,0 599 3433,0 1 0,0 0 0,0-1 1,0 1-1,0 0 0,1-1 0,-1 1 0,0 0 1,1-1-1,-1 1 0,1 0 0,0 0 0,-1 0 0,1-1 1,0 1-1,0 0 0,0 0 0,0 0 0,-1 0 1,1 0-1,1 0 0,-1 0 0,0 1 0,0-1 1,0 0-1,0 1 0,1-1 0,-1 1 0,0-1 0,0 1 1,1-1-1,-1 1 0,0 0 0,1 0 0,-1 0 1,1 0-1,-1 0 0,0 0 0,3 0 0,-1 0-11,1 1-1,-1-1 0,0 1 1,0 0-1,0-1 1,0 1-1,0 1 0,0-1 1,0 0-1,0 1 0,-1-1 1,1 1-1,0 0 1,-1 0-1,1 0 0,3 5 1,-2-1-11,0 1 0,-1 0 0,0 1 0,0-1 0,0 1 1,-1-1-1,0 1 0,-1 0 0,1 11 0,0 0 360,-2-1 0,0 1-1,-3 20 1,1-22 1064,1-15-1377,0 1-1,0 0 0,1-1 0,-1 1 1,1 0-1,0 0 0,0 0 1,0-1-1,0 1 0,0 0 0,1 0 1,-1-1-1,1 1 0,0 0 0,0-1 1,0 1-1,0 0 0,0-1 1,0 1-1,1-1 0,-1 0 0,1 0 1,0 1-1,3 2 0,2 1-78,0 0 0,1-1-1,0 1 1,0-2 0,0 1 0,1-1 0,-1-1-1,1 1 1,0-1 0,16 3 0,-12-4-245,0 0 0,0-1 1,1 0-1,-1-1 1,0 0-1,0-1 1,17-4-1,-24 3 55,1-1 0,0 0 0,-1 0 0,0-1 0,0 1 1,0-1-1,0-1 0,-1 1 0,1-1 0,6-8 0,13-10-1706,13-8-2289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6.377"/>
    </inkml:context>
    <inkml:brush xml:id="br0">
      <inkml:brushProperty name="width" value="0.05" units="cm"/>
      <inkml:brushProperty name="height" value="0.05" units="cm"/>
      <inkml:brushProperty name="color" value="#5B2D90"/>
    </inkml:brush>
  </inkml:definitions>
  <inkml:trace contextRef="#ctx0" brushRef="#br0">341 1 5317,'0'0'2296,"0"0"-561,0 0-123,0 0-32,0 0-742,-7 8-496,-3 3-237,0 0 0,1 1 0,0 0 0,1 1 0,1 0 0,0 0 0,1 1 0,0 0 0,1 0 0,1 0 0,-5 26 0,8-28-76,0-1 0,1 0 1,0 0-1,1 1 0,0-1 1,5 19-1,-4-24-19,1 0-1,0 0 1,0 0 0,0-1-1,0 1 1,1-1 0,0 0-1,0 0 1,0 0 0,1 0-1,-1-1 1,11 8-1,15 8-246,42 21 0,-67-38 188,4 3-493,-10-2 77,-25-3-116,16-1 525,-214 3-4119,63 1-1942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39.027"/>
    </inkml:context>
    <inkml:brush xml:id="br0">
      <inkml:brushProperty name="width" value="0.05" units="cm"/>
      <inkml:brushProperty name="height" value="0.05" units="cm"/>
      <inkml:brushProperty name="color" value="#5B2D90"/>
    </inkml:brush>
  </inkml:definitions>
  <inkml:trace contextRef="#ctx0" brushRef="#br0">55 53 352,'0'0'1794,"0"0"-748,0 0 43,0 0 550,0 0-213,-3 0-439,1 0-1111,-25-3 3281,26 2-3071,0 1 1,1-1 0,-1 1-1,0-1 1,1 0 0,-1 1-1,0-1 1,1 0 0,-1 1 0,1-1-1,-1 0 1,1 1 0,-1-1-1,1 0 1,0 0 0,-1 0 0,1 0-1,0 1 1,0-1 0,-1 0-1,1 0 1,0 0 0,0 0-1,0 0 1,0 0 0,0 0 0,0 1-1,1-1 1,-1 0 0,0 0-1,0 0 1,1-1 0,0 1-86,0 0 0,0 0 0,0 0 1,0 0-1,0 0 0,1 0 0,-1 0 0,0 0 0,0 1 1,1-1-1,-1 0 0,1 1 0,-1-1 0,0 1 0,1 0 1,-1-1-1,1 1 0,-1 0 0,1 0 0,-1 0 0,1 0 1,1 0-1,3 0 4,69-7-176,132 5 0,-102 3-566,-104-1 732,0 0 0,0 1 0,0-1 0,0 0-1,0 0 1,0 0 0,0 1 0,-1-1-1,1 1 1,0-1 0,0 0 0,0 1 0,-1-1-1,1 1 1,0 0 0,0-1 0,-1 1-1,1 0 1,-1-1 0,1 1 0,0 0 0,-1 0-1,1-1 1,-1 1 0,0 0 0,1 0-1,-1 0 1,0 0 0,1 0 0,-1 1 0,0 0 1,1 0-1,-1 0 1,0-1 0,0 1 0,0 0 0,0 0 0,0-1 0,-1 1 0,1 0 0,-1 0 0,1-1 0,-1 1 0,1 0 0,-1-1 0,0 1 0,0 0 0,-1 1 0,-7 5-1,0-1 1,-1 0 0,1 0 0,-1-1 0,-1 0-1,1-1 1,-1 0 0,-18 6 0,0 0 4,-264 136 11,291-147-13,1 1 1,-1 0-1,1 0 0,-1-1 1,1 1-1,-1 1 0,1-1 1,0 0-1,-1 0 0,1 0 1,0 1-1,0-1 0,0 0 1,0 1-1,-1 2 0,2-3 0,0-1 0,0 1 0,0-1 0,0 1 0,0-1 0,0 1 0,1-1 1,-1 1-1,0-1 0,0 1 0,1-1 0,-1 1 0,0-1 0,1 1 0,-1-1 0,0 1 0,1-1 0,-1 0 0,1 1 0,-1-1 0,1 0 0,-1 1 0,1-1 0,-1 0 0,1 0 0,-1 1 0,1-1 0,-1 0 0,2 0 0,7 2-15,-1 0 0,1 0 0,0-1 0,13 0 0,154 3-584,216-24 1,-250 10 461,-142 12 137,0-1-1,1 1 1,-1 0-1,0 0 1,0 0-1,-1 0 1,1 0-1,0 0 1,-1-1-1,1 1 1,-1 0 0,-1 3-1,-7 1 58,-1 0 0,0 0-1,-1-1 1,1 0 0,-1-1 0,0 0 0,0-1-1,-16 4 1,-18 5-3,0 3-16,-67 25-2,98-34-31,0 0-1,1 2 1,0-1-1,0 2 1,-17 13-1,30-21-3,-1-1 0,0 1 0,1-1 0,-1 1 0,0-1 0,1 1 0,-1-1 0,1 1 0,-1-1 0,1 1 0,-1 0 0,1-1 0,0 1 0,-1 0 0,1-1-1,0 1 1,0 0 0,-1 0 0,1-1 0,0 1 0,0 0 0,0 0 0,0 1 0,1-2 2,-1 1 1,1 0-1,0-1 0,0 1 0,0-1 1,0 1-1,0-1 0,0 1 0,0-1 1,0 0-1,0 1 0,0-1 0,0 0 1,0 0-1,0 0 0,1 0 0,-1 0 1,0 0-1,2-1 0,73 2 0,38 0-145,126-16-1,-6 5 225,-234 10-78,1 0 1,0 0-1,0 0 1,0 1 0,0-1-1,-1 0 1,1 0-1,0 1 1,0-1-1,0 1 1,-1-1-1,1 1 1,0-1-1,-1 1 1,1-1 0,0 1-1,-1 0 1,1-1-1,-1 1 1,1 0-1,-1 0 1,1-1-1,-1 1 1,0 0-1,1 0 1,-1 0 0,0-1-1,0 1 1,1 0-1,-1 0 1,0 0-1,0 0 1,0 0-1,0 1 1,0 0 0,0 0 0,0 0 1,0 0-1,-1 0 0,1 0 0,0 0 1,-1 1-1,0-1 0,1 0 0,-1 0 1,0-1-1,0 1 0,0 0 0,0 0 0,0 0 1,-2 1-1,-3 3 38,-1-1 0,1 0 0,-1-1 0,0 1 0,0-1 0,-14 5 0,-53 18 172,53-21-185,-45 14 109,42-14-112,0 1-1,0 1 1,-43 22-1,66-30-25,-19 15-14,20-15 14,-1 1 0,0 0 0,1-1 0,0 1 0,-1 0 0,1-1 0,-1 1 0,1 0 0,0-1 0,0 1 0,-1 0 0,1 0 0,0-1 0,0 1 0,0 0 0,0 0 0,0-1 0,0 1 0,0 0 0,0 0 0,0 0 0,0-1 0,0 1 0,1 0 0,-1 0 0,9 3-90,36 1-323,0-3 0,48-4 0,-18 1-95,71-6 183,-144 7 225,-2 3 116,-1 1-1,1-1 1,-1 0 0,1 0 0,-1 0 0,0 0 0,0 0-1,0 0 1,-1 0 0,1 0 0,-1 0 0,1 0-1,-1 0 1,0-1 0,0 1 0,0-1 0,0 0 0,-1 1-1,-4 2 1,-4 3 65,0-2 0,0 1 0,-21 7 0,18-8-66,-84 31 156,60-25-135,-42 21 0,69-24-58,18-5-56,29-3-180,-28-1 172,116-2-1249,141 5-1722,-265-4 3055,1 1 0,-1 0-1,1 0 1,-1 0 0,1 0 0,-1 0-1,1 0 1,-1 0 0,1 0 0,-1 0-1,1 0 1,-1 0 0,1 0 0,-1 0-1,0 1 1,1-1 0,-1 0 0,1 0-1,-1 0 1,1 1 0,-1-1 0,1 0-1,-1 1 1,0-1 0,1 0 0,-1 1-1,0-1 1,1 0 0,-1 1 0,0-1 0,0 1-1,1-1 1,-1 1 0,0-1 0,0 0-1,0 1 1,1-1 0,-1 1 0,0-1-1,0 1 1,0-1 0,0 1 0,0-1-1,0 1 1,0-1 0,0 1 0,0-1-1,0 1 1,-1 0 0,0 1 20,0 0-1,0-1 1,0 1-1,0 0 1,-1-1 0,1 1-1,0-1 1,-1 1 0,0-1-1,1 1 1,-3 0-1,-14 8 239,1-1 0,-23 8 0,25-12 4,0 1-1,1 1 1,0 0 0,0 1 0,-23 17-1,36-24-254,1-1 1,-1 1-1,0 0 0,1-1 0,-1 1 0,0 0 0,1-1 1,-1 1-1,1 0 0,-1 0 0,1 0 0,-1-1 0,1 1 1,0 0-1,-1 0 0,1 0 0,0 1 0,0-1-5,0-1-1,0 1 0,0-1 0,0 1 0,1-1 1,-1 1-1,0-1 0,0 1 0,1-1 1,-1 0-1,0 1 0,1-1 0,-1 1 0,0-1 1,1 0-1,-1 1 0,0-1 0,1 0 1,-1 0-1,1 1 0,-1-1 0,2 0 0,29 6-128,159-5-1248,-103-1 995,-87 0 390,1 0 1,-1 1 0,1-1 0,-1 0 0,0 1 0,1-1 0,-1 1 0,1-1-1,-1 1 1,0-1 0,1 1 0,-1-1 0,0 1 0,0-1 0,1 1 0,-1-1-1,0 1 1,0-1 0,0 1 0,0 0 0,1-1 0,-1 1 0,0-1 0,0 1-1,0 0 1,0-1 0,-1 1 0,1-1 0,0 2 0,-3 20 572,0-18-485,1 1 0,-1-2-1,1 1 1,-1 0 0,0 0-1,-1-1 1,1 0 0,-1 1 0,1-1-1,-1 0 1,0-1 0,0 1-1,0-1 1,0 0 0,-1 0-1,-5 2 1,-12 4 173,-43 9 0,63-16-257,-7 3-27,23-2-486,482-2-1222,-494 0 2242,-1 1-464,-1-1 1,0 1-1,0-1 1,0 1 0,0-1-1,-1 1 1,1-1-1,0 1 1,0-1-1,0 0 1,0 1 0,0-1-1,0 1 1,-1-1-1,1 1 1,0-1-1,0 0 1,-1 1 0,1-1-1,0 0 1,-1 1-1,1-1 1,0 0-1,-1 1 1,1-1 0,-1 1-1,-13 8 148,0 0 0,-1-2 0,-26 11 0,-27 16 74,67-34-283,-1 1 1,1-1-1,1 1 0,-1 0 1,0 0-1,0-1 1,0 1-1,0 0 1,0 0-1,1 0 0,-1 0 1,0 0-1,1 0 1,-1 0-1,1 0 0,-1 0 1,1 0-1,-1 0 1,1 0-1,0 0 1,-1 2-1,2-2-28,-1-1 0,0 1 1,0 0-1,1 0 0,-1-1 0,1 1 1,-1 0-1,0 0 0,1-1 0,-1 1 1,1 0-1,0-1 0,-1 1 0,1-1 1,-1 1-1,1-1 0,0 1 0,0-1 1,-1 1-1,1-1 0,0 1 0,0-1 1,-1 0-1,1 0 0,0 1 0,0-1 0,0 0 1,0 0-1,-1 0 0,1 0 0,0 0 1,1 0-1,31 2-747,42-2 1,-25-1 919,-50 19 1335,-2-15-1319,1 0-1,-1 0 1,0 0 0,0 0-1,0-1 1,0 1 0,-1-1 0,1 0-1,-1 1 1,1-1 0,-1 0-1,0 0 1,-5 2 0,-43 19 1095,53-23-1586,17 0-1734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1.037"/>
    </inkml:context>
    <inkml:brush xml:id="br0">
      <inkml:brushProperty name="width" value="0.05" units="cm"/>
      <inkml:brushProperty name="height" value="0.05" units="cm"/>
      <inkml:brushProperty name="color" value="#5B2D90"/>
    </inkml:brush>
  </inkml:definitions>
  <inkml:trace contextRef="#ctx0" brushRef="#br0">1217 302 1505,'0'0'780,"0"0"-444,-39-1 32,-17-1-175,-183 0 597,196 5-449,0 1 0,1 3 0,0 1 1,0 2-1,-49 19 0,67-20-103,0 2-1,1 0 1,0 2-1,1 0 1,1 2-1,0 0 1,1 1 0,0 1-1,1 1 1,-17 22-1,0 8 98,3 1 0,2 1 0,1 2 0,-39 100 0,40-75-126,4 2-1,-28 152 1,42-149-61,4 0-1,5 135 1,2-191-125,2 0 1,1 0-1,1 0 0,1 0 1,2-1-1,0 1 0,2-2 0,0 1 1,2-1-1,25 41 0,-15-33 46,2-1 0,1-1 0,2-1 0,0-2 0,2 0-1,1-2 1,1-1 0,1-1 0,1-2 0,1-1 0,1-2-1,1-1 1,0-1 0,1-3 0,0 0 0,1-3 0,0-1-1,52 6 1,-22-9 4,1-2 0,-1-4 0,124-15 0,-147 8-58,1-2-1,-1-3 1,-1-1 0,0-2 0,-1-2 0,66-36-1,-77 35-2,-2-1 1,-1-1-1,0-1 0,-1-2 0,-2-1 0,0 0 0,-1-2 1,-2-1-1,-1-1 0,-1-1 0,-1 0 0,-2-1 0,-1-2 1,-1 1-1,-2-2 0,-1 1 0,10-47 0,-8-8-7,-3-2 1,-4 1-1,-6-116 1,-4 112-18,-4 1 0,-4 0 0,-34-135 0,26 159-24,-2 0 1,-4 1-1,-2 2 0,-3 0 1,-47-71-1,62 112-98,-1 0 0,-1 1 0,-1 0 1,-1 2-1,-1 0 0,0 1 0,-46-31 0,46 38-269,-2 1-1,0 0 0,0 1 0,-1 2 0,0 0 0,0 2 1,-1 0-1,1 2 0,-34-3 0,-136 2-4342</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3.295"/>
    </inkml:context>
    <inkml:brush xml:id="br0">
      <inkml:brushProperty name="width" value="0.05" units="cm"/>
      <inkml:brushProperty name="height" value="0.05" units="cm"/>
      <inkml:brushProperty name="color" value="#5B2D90"/>
    </inkml:brush>
  </inkml:definitions>
  <inkml:trace contextRef="#ctx0" brushRef="#br0">61 7 1313,'0'0'561,"0"0"191,0 0 49,0 0-32,0 0-128,-4 0-86,-22-3 304,26 3-197,-30-3 2856,62 3-2351,365 10-81,410 28-1154,-341-22 125,-119-4-50,81 3 77,-408-14-32,-15-1-14,0 0 1,0 0-1,-1 1 0,1 0 1,0 0-1,7 2 0,-7 0 165,-5-3-195,1 1 1,-1 0-1,1-1 0,-1 1 0,0-1 1,1 1-1,-1 0 0,0-1 0,0 1 0,0 0 1,1-1-1,-1 1 0,0 0 0,0 0 1,0-1-1,0 1 0,0 0 0,0-1 1,0 1-1,0 0 0,-1 0 0,1-1 0,0 1 1,0 0-1,-1-1 0,1 1 0,0-1 1,-1 1-1,1 0 0,-1 0 0,-14 15-236,11-14-93,-1 0 0,1 0 0,-1-1 1,1 0-1,-1 0 0,1 0 0,-1 0 0,0-1 0,-6 0 1,11 0-1068,0 0-524,0 0-1275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4.123"/>
    </inkml:context>
    <inkml:brush xml:id="br0">
      <inkml:brushProperty name="width" value="0.05" units="cm"/>
      <inkml:brushProperty name="height" value="0.05" units="cm"/>
      <inkml:brushProperty name="color" value="#5B2D90"/>
    </inkml:brush>
  </inkml:definitions>
  <inkml:trace contextRef="#ctx0" brushRef="#br0">68 1 961,'0'0'1399,"0"0"-92,0 0-271,0 0-278,0 0 128,13 4 3211,50 19-3496,-45-10-582,0 0 0,28 25-1,14 13 17,-57-50 9,-1 0 1,0 1-1,0-1 0,-1 1 1,1 0-1,0 0 0,0-1 1,-1 1-1,1 0 0,-1 0 1,0 0-1,0 1 0,1-1 1,0 5-1,-2-6-5,1 1-1,-1-1 0,0 1 1,0 0-1,0-1 0,-1 1 1,1-1-1,0 1 0,0-1 1,-1 1-1,1-1 0,-1 1 1,0-1-1,1 1 1,-1-1-1,0 1 0,-1 1 1,-5 4 84,1 0 1,-1-1-1,0 0 1,-1 0-1,0 0 0,-9 4 1,6-3-113,5-3-2,-103 72 301,93-63-516,1 0 0,0 1 1,1 0-1,-18 25 0,5 9-2778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6.014"/>
    </inkml:context>
    <inkml:brush xml:id="br0">
      <inkml:brushProperty name="width" value="0.05" units="cm"/>
      <inkml:brushProperty name="height" value="0.05" units="cm"/>
      <inkml:brushProperty name="color" value="#5B2D90"/>
    </inkml:brush>
  </inkml:definitions>
  <inkml:trace contextRef="#ctx0" brushRef="#br0">0 10 3235,'0'0'3267,"0"0"-1601,0 0-385,0 0 32,0 0-608,0 0-705,0 0 0,204-10 0,-121 10-160,12 0 0,-5 0-33,-10 4-63,-20-4-288,-19 0 95,-18 0-31,-15 0 191,-8 0-543,-4 0-2307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6.370"/>
    </inkml:context>
    <inkml:brush xml:id="br0">
      <inkml:brushProperty name="width" value="0.05" units="cm"/>
      <inkml:brushProperty name="height" value="0.05" units="cm"/>
      <inkml:brushProperty name="color" value="#5B2D90"/>
    </inkml:brush>
  </inkml:definitions>
  <inkml:trace contextRef="#ctx0" brushRef="#br0">178 0 5413,'0'0'1666,"0"0"-1410,0 0 385,0 0 416,-12 197-321,-37-102-512,0 4-224,4-4-1377,22-17-7239</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6.933"/>
    </inkml:context>
    <inkml:brush xml:id="br0">
      <inkml:brushProperty name="width" value="0.05" units="cm"/>
      <inkml:brushProperty name="height" value="0.05" units="cm"/>
      <inkml:brushProperty name="color" value="#5B2D90"/>
    </inkml:brush>
  </inkml:definitions>
  <inkml:trace contextRef="#ctx0" brushRef="#br0">12 11 320,'0'0'1121,"0"0"-149,0 0 464,0 0 443,0 0-229,6-2-364,-1 0-979,18-4 780,-23 11-890,0 1431-1478,0-1424 1048,-2 25-1071,1-35 1149,1-1 0,-1 1 0,1 0 0,-1 0-1,0-1 1,0 1 0,0-1 0,0 1 0,0-1 0,0 1-1,0-1 1,-1 1 0,1-1 0,0 0 0,-1 0 0,1 0 0,-3 2-1,-18 7-2534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7.292"/>
    </inkml:context>
    <inkml:brush xml:id="br0">
      <inkml:brushProperty name="width" value="0.05" units="cm"/>
      <inkml:brushProperty name="height" value="0.05" units="cm"/>
      <inkml:brushProperty name="color" value="#5B2D90"/>
    </inkml:brush>
  </inkml:definitions>
  <inkml:trace contextRef="#ctx0" brushRef="#br0">1 1 5285,'0'0'2434,"0"0"-1056,0 0-962,0 0-128,0 0-31,0 0-97,60 102-160,-48-48 160,-5 0-64,1-3-64,7-7-32,4-13-128,-1-14-257,9-14-511,-1-3-770,-11-3-1601,8-31-897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8.917"/>
    </inkml:context>
    <inkml:brush xml:id="br0">
      <inkml:brushProperty name="width" value="0.05" units="cm"/>
      <inkml:brushProperty name="height" value="0.05" units="cm"/>
      <inkml:brushProperty name="color" value="#5B2D90"/>
    </inkml:brush>
  </inkml:definitions>
  <inkml:trace contextRef="#ctx0" brushRef="#br0">0 27 1986,'0'0'2274,"0"0"-865,0 0 1,0 0 63,0 0-448,196 0-320,-131 0-1,-1 4-287,-4-4-65,-15 0-192,-3 0-160,-12 0-64,-11 0-769,-8-14-544,-11-3-1666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7:02.371"/>
    </inkml:context>
    <inkml:brush xml:id="br0">
      <inkml:brushProperty name="width" value="0.05" units="cm"/>
      <inkml:brushProperty name="height" value="0.05" units="cm"/>
    </inkml:brush>
  </inkml:definitions>
  <inkml:trace contextRef="#ctx0" brushRef="#br0">134 260 1505,'0'0'7421,"-17"22"-6818,-7 5-480,2-2 37,-34 52 0,47-70 85,5-16-53,4-29 22,0 28-198,-1-34 38,0 18-24,1 0 0,4-30 1,-4 54-35,0 1 0,0-1 1,0 1-1,0-1 0,1 0 1,-1 1-1,0-1 1,1 1-1,-1-1 0,1 1 1,0-1-1,-1 1 1,1 0-1,0-1 0,0 1 1,0 0-1,0 0 1,0-1-1,0 1 0,0 0 1,0 0-1,1 0 1,-1 0-1,0 0 0,0 1 1,1-1-1,-1 0 0,1 1 1,-1-1-1,1 1 1,-1-1-1,1 1 0,-1-1 1,1 1-1,0 0 1,-1 0-1,3 0 0,0 1-16,-1 0 1,0 0-1,0 0 0,0 1 0,1-1 0,-1 1 0,-1-1 0,1 1 0,0 0 1,0 1-1,-1-1 0,1 0 0,-1 1 0,1-1 0,-1 1 0,2 3 0,49 89-47,-42-70 67,2-1-1,1 0 1,23 30-1,-33-50-3,-1 0 0,1-1 0,0 1 0,0-1-1,1 0 1,-1 0 0,1 0 0,-1 0 0,1-1 0,0 0 0,9 3 0,-11-4 3,1 0 1,0 0-1,-1-1 1,1 0-1,-1 1 1,1-1-1,0-1 1,-1 1-1,1 0 1,0-1-1,-1 0 1,1 0-1,-1 0 1,1 0-1,-1 0 1,0-1-1,1 1 1,4-4-1,1-3 23,0 0-1,0-1 1,-1 1-1,0-1 0,0-1 1,-1 0-1,0 0 1,-1 0-1,0-1 1,-1 0-1,6-15 0,4-17-125,15-77 0,-17 61-308,-11 50 203,0 0 0,1 1 1,0-1-1,0 1 0,1 0 0,0 0 0,7-10 0,-10 16 135,1 0 0,0 0 0,0 0 0,0 0 0,0 0 0,0 1 0,0-1 0,1 0 0,-1 1 0,1 0 0,-1 0 0,1-1 0,-1 2 0,1-1 0,0 0 0,-1 0 0,1 1 0,0-1 0,-1 1 0,1 0 0,0 0 0,0 0 0,0 0 0,-1 1 0,1-1 0,0 1 0,-1 0 0,4 0 0,2 3 62,0-1-1,-1 1 1,1 0 0,-1 0-1,8 7 1,26 14-485,0-7-1825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49.276"/>
    </inkml:context>
    <inkml:brush xml:id="br0">
      <inkml:brushProperty name="width" value="0.05" units="cm"/>
      <inkml:brushProperty name="height" value="0.05" units="cm"/>
      <inkml:brushProperty name="color" value="#5B2D90"/>
    </inkml:brush>
  </inkml:definitions>
  <inkml:trace contextRef="#ctx0" brushRef="#br0">121 0 3299,'0'0'2723,"0"0"-1955,0 0-479,0 0 447,0 0-31,12 184-257,-46-89-191,-23 14-257,16-18-4100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51.604"/>
    </inkml:context>
    <inkml:brush xml:id="br0">
      <inkml:brushProperty name="width" value="0.05" units="cm"/>
      <inkml:brushProperty name="height" value="0.05" units="cm"/>
      <inkml:brushProperty name="color" value="#5B2D90"/>
    </inkml:brush>
  </inkml:definitions>
  <inkml:trace contextRef="#ctx0" brushRef="#br0">0 0 1089,'0'0'416,"0"0"-416,0 0 0,0 0-256,0 0-993</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53.209"/>
    </inkml:context>
    <inkml:brush xml:id="br0">
      <inkml:brushProperty name="width" value="0.05" units="cm"/>
      <inkml:brushProperty name="height" value="0.05" units="cm"/>
      <inkml:brushProperty name="color" value="#5B2D90"/>
    </inkml:brush>
  </inkml:definitions>
  <inkml:trace contextRef="#ctx0" brushRef="#br0">1 1 1377,'0'0'507,"0"0"-106,0 0 618,0 0 108,0 0-310,0 0 15,0 0-36,0 0-209,0 0-208,0 0-197,0 0-108,0 0-20,0 0 68,31 0 2243,52 1-2287,88 12-1,36 8-61,211-5 0,-261-6-16,2 0 0,-84-6 43,-74-4-75,-1 2 32,0-1 32,1-1-53,1 0 58,-1 0-10,-1 0-38,0 0 48,0 0 81,0 0 58,0 0 70,0 0-54,0 0 5,0 0-69,0 0-64,0 0 43,0 0 27,0 0 106,0 0-37,0 28-80,6 52-115,-7 87 0,0-61-8,1-100 2,-2 30 7,3-1-1,1 1 1,1-1-1,2 0 0,15 56 1,-8-54-1,1-2 13,-1 0 0,-2 1 0,-2 0-1,-1 0 1,3 66 0,-8 75 34,-4 194 115,-9-216-165,11-112 12,-2-19-14,2 0 0,1 0 0,1-1 0,8 38 0,-10-61-27,0 1-1,1-1 1,-1 1-1,0-1 1,0 1-1,1-1 1,-1 1-1,0-1 1,1 1-1,-1-1 1,1 0 0,-1 1-1,1-1 1,-1 0-1,0 1 1,1-1-1,-1 0 1,1 0-1,-1 1 1,1-1-1,0 0 1,-1 0 0,1 0-1,-1 0 1,1 0-1,-1 0 1,1 1-1,-1-2 1,1 1-1,0 0 1,-1 0 0,1 0-1,-1 0 1,1 0-1,-1 0 1,1 0-1,-1-1 1,1 1-1,-1 0 1,1 0-1,-1-1 1,1 1 0,-1 0-1,1-1 1,-1 1-1,0-1 1,1 1-1,-1 0 1,1-2-1,-1-13-2601,0-2-1570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53.584"/>
    </inkml:context>
    <inkml:brush xml:id="br0">
      <inkml:brushProperty name="width" value="0.05" units="cm"/>
      <inkml:brushProperty name="height" value="0.05" units="cm"/>
      <inkml:brushProperty name="color" value="#5B2D90"/>
    </inkml:brush>
  </inkml:definitions>
  <inkml:trace contextRef="#ctx0" brushRef="#br0">0 119 5830,'0'0'2039,"0"0"-1025,0 0-555,0 0-5,0 0-22,0 0-106,3 24-118,-1-5-182,12 172 23,-13-90 26,-1-100-65,0 0 0,1 0 0,-1 1 0,0-1 0,0 0 0,1 0 0,-1 0 1,1 0-1,-1 0 0,1 0 0,0 0 0,-1-1 0,1 1 0,0 0 0,0 0 1,-1 0-1,1-1 0,0 1 0,0 0 0,0-1 0,2 2 0,0-1 56,0 1-1,0-1 1,0 0 0,0-1-1,1 1 1,-1 0-1,6-1 1,-2 0 91,1 0 0,0 0 0,0-1 0,-1 0 1,1-1-1,10-3 0,-1-4 6,0-1 0,0 0 1,-1-2-1,0 0 0,-1 0 1,21-24-1,-9 10 7,121-116 289,39-36-4255,-156 152-533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55.443"/>
    </inkml:context>
    <inkml:brush xml:id="br0">
      <inkml:brushProperty name="width" value="0.05" units="cm"/>
      <inkml:brushProperty name="height" value="0.05" units="cm"/>
      <inkml:brushProperty name="color" value="#5B2D90"/>
    </inkml:brush>
  </inkml:definitions>
  <inkml:trace contextRef="#ctx0" brushRef="#br0">1 423 2915,'0'0'955,"0"0"-207,42-25 191,2-1-663,42-25 381,103-45 1,363-125-215,-540 218-465,-11 5-34,-11 6-93,9-7 136,-345 209 235,156-103 122,175-99-288,10-5-18,-1 1 0,0-1-1,1 1 1,-1 0 0,1 0-1,0 0 1,-8 10-1,12-13-36,1-1 0,0 0 0,0 0 0,0 0 0,0 0-1,-1 1 1,1-1 0,0 0 0,0 0 0,0 0 0,0 1-1,0-1 1,0 0 0,0 0 0,0 1 0,0-1 0,0 0-1,0 0 1,0 0 0,0 1 0,0-1 0,0 0 0,0 0-1,0 1 1,0-1 0,0 0 0,0 0 0,0 1 0,0-1-1,0 0 1,0 0 0,0 0 0,0 1 0,0-1-1,1 0 1,-1 0 0,0 0 0,0 1 0,0-1 0,0 0-1,1 0 1,-1 0 0,0 0 0,0 0 0,0 0 0,1 1-1,-1-1 1,0 0 0,0 0 0,0 0 0,1 0 0,-1 0-1,0 0 1,0 0 0,1 0 0,-1 0 0,0 0 0,47 2 121,380-20 556,-337 8-863,226-17-436,-315 27 614,-1 0 0,0 0 0,0 0 0,0 0 0,1 0-1,-1 0 1,0 0 0,0 0 0,1 0 0,-1 0 0,0 0 0,0 0 0,0 0 0,1 0-1,-1 0 1,0 0 0,0 0 0,1 0 0,-1 0 0,0 0 0,0 0 0,0 0-1,1 0 1,-1 0 0,0 0 0,0 0 0,0 1 0,0-1 0,1 0 0,-1 0 0,0 0-1,0 0 1,0 0 0,0 1 0,1-1 0,-1 0 0,0 0 0,0 0 0,0 1-1,0-1 1,0 0 0,0 0 0,0 0 0,0 1 0,0-1 0,0 0 0,0 0 0,0 1-1,0-1 1,0 0 0,0 0 0,0 0 0,0 1 0,0-1 0,0 0 0,0 1-1,0 1-22,0 1 0,-1 0-1,1-1 1,-1 1 0,0 0-1,1-1 1,-1 1 0,0-1-1,0 1 1,-1-1 0,1 0-1,-1 1 1,1-1 0,-1 0-1,1 0 1,-1 0 0,-2 2-1,-44 30 39,37-27-14,-65 38 531,-151 64 0,-95 6 1745,289-103-1997,28-7-185,26-3-48,393-14-1732,5 0-5408,-341 12 4804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9:56.181"/>
    </inkml:context>
    <inkml:brush xml:id="br0">
      <inkml:brushProperty name="width" value="0.05" units="cm"/>
      <inkml:brushProperty name="height" value="0.05" units="cm"/>
      <inkml:brushProperty name="color" value="#5B2D90"/>
    </inkml:brush>
  </inkml:definitions>
  <inkml:trace contextRef="#ctx0" brushRef="#br0">551 0 352,'-38'17'1783,"11"-4"-1360,-250 106 3067,104-55-1397,139-47-1308,34-17-779,0 0 1,0 0-1,0 0 0,0 0 1,1 0-1,-1 0 1,0 0-1,0 0 1,0 0-1,0 0 0,1 0 1,-1 0-1,0 0 1,0 1-1,0-1 1,0 0-1,0 0 0,0 0 1,0 0-1,1 0 1,-1 1-1,0-1 0,0 0 1,0 0-1,0 0 1,0 0-1,0 1 1,0-1-1,0 0 0,0 0 1,0 0-1,0 0 1,0 1-1,0-1 1,0 0-1,0 0 0,0 0 1,0 0-1,0 1 1,0-1-1,0 0 0,0 0 1,0 0-1,0 0 1,0 1-1,-1-1 1,1 0-1,0 0 0,0 0 1,0 0-1,0 0 1,0 0-1,0 1 1,0-1-1,-1 0 0,1 0 1,0 0-1,0 0 1,0 0-1,0 0 1,-1 0-1,1 0 0,0 0 1,0 0-1,0 0 1,0 0-1,-1 0 0,1 0 1,39 4 212,642 2-1261,-393-8-516,-219 2 885,-47 3 249,-22 2 348,-12 4 117,-46 19 835,-106 38 0,49-23-119,29-9-219,2-2-84,-127 69 1,208-99-448,-40 27 86,42-28-86,0 0-1,0 1 1,0-1 0,0 0 0,0 0 0,0 0-1,0 1 1,0-1 0,1 0 0,-1 1-1,0-1 1,1 1 0,-1-1 0,1 1 0,-1-1-1,1 1 1,0-1 0,0 1 0,0 0-1,0-1 1,0 1 0,0-1 0,0 1 0,0-1-1,0 1 1,1 1 0,0-1 0,0-1 0,0 0 0,0 1 0,0-1 0,0 0 0,0 0 0,0 1 0,0-1 0,0 0 0,1 0-1,-1 0 1,0 0 0,1-1 0,-1 1 0,0 0 0,1-1 0,-1 1 0,1 0 0,0-1 0,-1 0 0,1 1 0,2-1 0,51 9 143,0-3 0,89-1 0,-132-5-178,540 1-2369,-497-1 1623,87-12 0,-122 7 1096,-20 5-316,0 0 0,0 0 1,0 0-1,0 0 0,0 0 0,0 0 1,0 0-1,0 0 0,0 0 1,0 0-1,0 0 0,0 0 1,0-1-1,-1 1 0,1 0 1,0 0-1,0 0 0,0 0 1,0 0-1,0 0 0,0 0 1,0 0-1,0 0 0,0 0 1,0 0-1,0 0 0,0 0 1,0 0-1,0 0 0,0 0 1,0 0-1,0-1 0,0 1 1,1 0-1,-1 0 0,0 0 1,0 0-1,0 0 0,0 0 1,0 0-1,0 0 0,0 0 1,0 0-1,0 0 0,-22-1 516,20 1-428,-29 2 247,0 1 0,0 1-1,0 2 1,1 1 0,-45 16 0,40-10-189,0 1 1,1 2 0,1 2-1,-40 28 1,40-19-133,32-25-21,-1-1 0,1 1-1,0 0 1,-1 0 0,1 0 0,0 0-1,0 0 1,1 0 0,-1 0 0,0 0-1,1 0 1,-1 0 0,1 0 0,-1 0-1,1 4 1,0-6 0,0 1 0,0 0 0,0 0 0,0 0 0,0 0 0,1-1 0,-1 1 0,0 0 0,0 0 0,1-1 0,-1 1 0,0 0 0,1 0 0,-1-1 0,1 1 0,-1 0 0,1-1 0,-1 1 0,1-1 0,0 1 0,-1 0 0,1-1 0,-1 1 0,1-1 0,0 0 0,0 1 0,-1-1 0,1 0 0,0 1 0,0-1 0,1 0 0,13 5-22,0-1-1,1 0 0,-1-1 1,1-1-1,17 0 1,95-2-540,-62-1 29,370 1-2467,-392 1 2980,-44-1 20,1 0 0,-1 0 0,1 1 0,-1-1 1,1 0-1,-1 0 0,1 0 0,-1 1 0,1-1 0,-1 0 0,1 0 0,-1 1 0,1-1 0,-1 0 0,0 1 1,1-1-1,-1 1 0,0-1 0,1 0 0,-1 1 0,0-1 0,1 1 0,-1-1 0,0 1 0,0-1 0,0 1 0,1-1 1,-1 1-1,0-1 0,0 1 0,0-1 0,0 1 0,0-1 0,0 1 0,0 0 0,0-1 0,0 1 0,-10 18 175,-5-7 101,-1-1 0,0-1 0,0-1 0,-34 15 0,28-14-65,-47 22 365,11-6-174,-70 43 1,128-69-403,-1 0 1,1 0 0,0 0-1,-1 1 1,1-1 0,0 0-1,-1 0 1,1 0 0,0 0-1,0 0 1,-1 0-1,1 0 1,0 0 0,0 1-1,-1-1 1,1 0 0,0 0-1,0 0 1,-1 1 0,1-1-1,0 0 1,0 0 0,0 1-1,-1-1 1,1 0-1,0 0 1,0 1 0,0-1-1,0 0 1,0 1 0,0-1-1,0 0 1,-1 0 0,1 1-1,0-1 1,0 0 0,0 1-1,0-1 1,0 0-1,0 1 1,1-1 0,11 1-54,-7-1 11,793-4-3363,-806 4 3674,1 1 1,0 0 0,0 0 0,0 1-1,-13 4 1,-10 2 281,-104 25 843,-191 74 0,319-105-1387,-1 0-2,0 1-1,0 0 0,0 0 1,1 0-1,-1 1 0,1 0 1,0 0-1,0 1 0,0-1 1,-9 12-1,14-16-5,1 0 0,0 0-1,0 1 1,0-1 0,0 0-1,-1 0 1,1 1 0,0-1-1,0 0 1,0 0 0,0 1 0,0-1-1,0 0 1,0 1 0,0-1-1,-1 0 1,1 0 0,0 1-1,0-1 1,0 0 0,1 1 0,-1-1-1,0 0 1,0 0 0,0 1-1,0-1 1,0 0 0,0 1-1,0-1 1,0 0 0,0 0 0,1 1-1,-1-1 1,0 0 0,0 0-1,0 0 1,1 1 0,-1-1-1,0 0 1,0 0 0,0 0 0,1 0-1,-1 1 1,0-1 0,0 0-1,1 0 1,-1 0 0,0 0-1,1 0 1,-1 0 0,0 0 0,0 0-1,1 0 1,-1 0 0,0 0-1,1 0 1,-1 0 0,0 0-1,0 0 1,1 0 0,-1 0 0,0 0-1,1 0 1,-1 0 0,33 2-533,54-2 0,-27-1 137,419-25-1204,-411 17 1685,-3 0 1410,71-1 1,-176 12-668,-1 1 0,-77 18 0,-84 33-433,161-42-291,-7 2-81,1 1 1,1 3-1,-50 26 1,89-41-151,0 1 0,0 1 0,1-1 0,-1 1 1,1 0-1,0 0 0,-6 8 0,11-11-180,0 1 0,-1-1-1,1 1 1,0-1-1,0 1 1,0 0 0,1-1-1,-1 1 1,1 0 0,-1 0-1,1 0 1,0-1 0,0 5-1,0-7 301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09.667"/>
    </inkml:context>
    <inkml:brush xml:id="br0">
      <inkml:brushProperty name="width" value="0.05" units="cm"/>
      <inkml:brushProperty name="height" value="0.05" units="cm"/>
      <inkml:brushProperty name="color" value="#5B2D90"/>
    </inkml:brush>
  </inkml:definitions>
  <inkml:trace contextRef="#ctx0" brushRef="#br0">2284 96 288,'0'0'897,"0"0"101,0 0-154,0 0-348,0 0-133,0 0-197,-27-13 26,-84-38 70,101 47-209,0-1 0,-1 2 0,1-1-1,-1 2 1,1-1 0,-1 1 0,0 1 0,0 0 0,-18 1 0,-5 0 122,5-2-106,-54-2 35,-121 9 1,177-1-86,0 1 0,0 1 1,-49 19-1,-72 43-11,56-15 8,3 5-1,-107 89 0,51-37-18,101-78 16,-152 118-9,157-116-5,2 1 1,-60 73 0,-128 219 57,182-259-23,14-23-30,2 1 1,-34 80-1,51-99 8,2 0 0,0 0-1,1 0 1,2 1 0,1 0 0,-1 47 0,6 323 1130,0-376-1011,1 0-1,1 0 1,1-1 0,1 1-1,1-1 1,1 0-1,0-1 1,14 25 0,-7-19 39,2 0 0,1-1 0,1-1 0,0 0 0,36 33 0,-23-29-114,1-2-1,1 0 0,2-2 1,0-2-1,1-1 0,1-2 1,1-2-1,1-1 0,42 11 1,-27-14-25,0-3 0,99 8 1,113-14-112,-186-4 28,-60-1 47,-1-1 0,1-1 0,-1 0 0,0-1 0,0-1 0,-1-1 0,0-1 0,0 0-1,22-13 1,8-8 12,84-66 0,-66 38 96,-2-3 0,-4-2 0,-2-3 1,-2-3-1,85-135 0,20-82 613,-60 101-508,-86 157-198,79-150 36,-82 150-41,-2 0 0,-1 0 0,0-1-1,-3-1 1,5-30 0,-8 23-10,0 0-1,-3 0 1,-1-1 0,-7-42-1,4 55 2,-1-1 1,-1 1-1,-1 0 0,-1 0 0,-2 1 0,-22-41 1,0 15 3,-1 2 0,-3 2 0,-2 1 0,-1 1 0,-3 3 0,-1 1 0,-1 3 0,-2 1 0,-2 2 0,-59-29 0,88 51-310,0 0 1,0 2 0,-1 0 0,0 1 0,0 1 0,0 1-1,-1 1 1,0 1 0,0 1 0,0 1 0,-33 1-1,-9 12-2962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0.387"/>
    </inkml:context>
    <inkml:brush xml:id="br0">
      <inkml:brushProperty name="width" value="0.05" units="cm"/>
      <inkml:brushProperty name="height" value="0.05" units="cm"/>
      <inkml:brushProperty name="color" value="#5B2D90"/>
    </inkml:brush>
  </inkml:definitions>
  <inkml:trace contextRef="#ctx0" brushRef="#br0">0 3336 961,'0'0'1537,"0"0"-245,0 0-85,0 0-332,0 0-373,9-18 5,-6 14-477,6-14 66,0 1-1,1 0 1,2 1 0,-1 1-1,2-1 1,24-22 0,222-177 491,-66 59-454,3-10-85,53-36-37,61-29-11,368-231-5,18 18 1,-401 257 8,-260 165-4,763-475 7,22 51 23,-575 326-57,-222 110 23,-19 8-5,-1 1 0,0 0 0,0-1 1,0 0-1,0 0 0,0 0 0,4-3 1,-5 3-206,-2 2 0,-7 7 76,-4 3 204,5-4-269,-1 0 1,1 0-1,-1 0 1,0-1-1,0 0 0,0 0 1,-1-1-1,0 0 0,0 0 1,0-1-1,0 0 1,-17 4-1,-6-6-1036,3-1-469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0.747"/>
    </inkml:context>
    <inkml:brush xml:id="br0">
      <inkml:brushProperty name="width" value="0.05" units="cm"/>
      <inkml:brushProperty name="height" value="0.05" units="cm"/>
      <inkml:brushProperty name="color" value="#5B2D90"/>
    </inkml:brush>
  </inkml:definitions>
  <inkml:trace contextRef="#ctx0" brushRef="#br0">1 1 224,'0'0'1698,"0"0"-225,0 0-896,0 0-385,0 0 0,0 0 449,0 0 192,121 146-481,-118-72 96,5 1-224,3-4 1,4-9-97,1-11-32,-1-4-96,-15-13-2851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7.848"/>
    </inkml:context>
    <inkml:brush xml:id="br0">
      <inkml:brushProperty name="width" value="0.05" units="cm"/>
      <inkml:brushProperty name="height" value="0.05" units="cm"/>
      <inkml:brushProperty name="color" value="#5B2D90"/>
    </inkml:brush>
  </inkml:definitions>
  <inkml:trace contextRef="#ctx0" brushRef="#br0">0 1 160,'0'0'118,"0"0"-17,0 0 214,0 0 480,0 0 54,0 32-48,0 108-118,2-81 34,2 0 0,18 90 0,-1-23-70,2 525 808,-23-512-1357,-10 437 55,1 3 94,7-377 461,0 3-4159,2-205 151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7T00:07:02.747"/>
    </inkml:context>
    <inkml:brush xml:id="br0">
      <inkml:brushProperty name="width" value="0.05" units="cm"/>
      <inkml:brushProperty name="height" value="0.05" units="cm"/>
    </inkml:brush>
  </inkml:definitions>
  <inkml:trace contextRef="#ctx0" brushRef="#br0">212 612 2018,'0'0'7335,"-31"25"-6518,-96 80-284,93-75-328,15-18 210,18-11-122,1-13 364,1-1-591,0 1 1,1-1-1,1 1 1,0-1-1,1 1 1,0 0-1,9-19 1,-5 15-53,1 0 0,0 1 1,1 0-1,23-27 0,-32 41-18,1-1 1,-1 1-1,0 0 0,1-1 0,-1 1 0,1 0 0,-1 0 0,1 0 1,0 0-1,0 0 0,-1 0 0,1 1 0,0-1 0,0 1 1,0-1-1,0 1 0,-1-1 0,1 1 0,0 0 0,0 0 1,0 0-1,0 0 0,0 1 0,0-1 0,0 0 0,0 1 0,-1-1 1,1 1-1,0 0 0,0-1 0,-1 1 0,1 0 0,0 0 1,-1 0-1,1 0 0,-1 1 0,1-1 0,2 3 0,4 4-44,0 1 0,-1 0 0,0 1-1,11 18 1,-15-22 33,26 45-26,-13-22 42,0-2 1,32 41-1,-45-65-1,-1 0-1,1 0 1,0 0-1,-1 0 1,1-1-1,1 1 1,-1-1-1,0 0 1,1 0-1,-1 0 1,1 0-1,-1-1 1,1 1-1,0-1 1,0 0-1,-1 0 1,1-1-1,0 1 1,0-1-1,0 1 1,0-1-1,0-1 1,0 1-1,0 0 1,0-1-1,0 0 1,0 0 0,-1 0-1,1 0 1,0-1-1,-1 0 1,6-3-1,3-4 21,-1-1 1,0 0-1,-1-1 0,0 0 0,9-15 0,42-70-17,-37 57-36,97-172-1326,51-77-3170,-93 181 1080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8.336"/>
    </inkml:context>
    <inkml:brush xml:id="br0">
      <inkml:brushProperty name="width" value="0.05" units="cm"/>
      <inkml:brushProperty name="height" value="0.05" units="cm"/>
      <inkml:brushProperty name="color" value="#5B2D90"/>
    </inkml:brush>
  </inkml:definitions>
  <inkml:trace contextRef="#ctx0" brushRef="#br0">0 1 2018,'0'0'923,"0"0"1,0 0-481,0 4-416,32 590 2699,-3-158-1913,-20 196-605,-6-311-69,5-93-110,-3-171-4,24 106 1,-26-148 6,2 0-1,0 0 1,0-1-1,2 0 0,8 16 1,-12-26-50,-1-1 0,0 1 0,1 0 0,0-1 0,0 1 0,0-1 0,0 0 0,1 0 0,-1-1 0,1 1-1,0-1 1,0 1 0,0-1 0,0 0 0,0-1 0,0 1 0,0-1 0,0 1 0,1-1 0,-1-1 0,9 2 0,1-4-1509,-2-7-715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8.724"/>
    </inkml:context>
    <inkml:brush xml:id="br0">
      <inkml:brushProperty name="width" value="0.05" units="cm"/>
      <inkml:brushProperty name="height" value="0.05" units="cm"/>
      <inkml:brushProperty name="color" value="#5B2D90"/>
    </inkml:brush>
  </inkml:definitions>
  <inkml:trace contextRef="#ctx0" brushRef="#br0">68 0 4004,'0'0'443,"0"0"432,0 0-159,0 19-295,2 162-190,-13 403 8,-48 715 1283,59-522-1763,0-767-2075</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19.930"/>
    </inkml:context>
    <inkml:brush xml:id="br0">
      <inkml:brushProperty name="width" value="0.05" units="cm"/>
      <inkml:brushProperty name="height" value="0.05" units="cm"/>
      <inkml:brushProperty name="color" value="#5B2D90"/>
    </inkml:brush>
  </inkml:definitions>
  <inkml:trace contextRef="#ctx0" brushRef="#br0">1 43 1217,'0'0'1789,"0"0"-690,0 0-293,0 0-90,0 0 42,39-6-91,130-20-155,-120 20-286,0 2 0,73 4-1,-51 1-143,59 2-64,138 21 1,322 18-4,6-43 16,-229-2-13,934-1 78,-608 18-256,371-11-732,-1066-4 715,0 0 0,0 0 0,0-1 0,1 1 0,-1-1 0,0 1 0,1-1-1,-1 0 1,1 1 0,-1-1 0,1 0 0,0 0 0,0 0 0,0 0-1,-1-3 1,-19-39 3145,21 61 1343,-2 69-4528,0-72 205,0 1-1,-1-1 1,0 0-1,-1 0 1,0 0-1,-2-1 1,1 1-1,-2-1 1,0 0-1,-14 20 1,8-16-249,0-1 0,-1 0 0,-1-1 0,-1 0 0,0-1 0,-32 21 0,14-15-1786,-38 15-1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26.416"/>
    </inkml:context>
    <inkml:brush xml:id="br0">
      <inkml:brushProperty name="width" value="0.05" units="cm"/>
      <inkml:brushProperty name="height" value="0.05" units="cm"/>
      <inkml:brushProperty name="color" value="#5B2D90"/>
    </inkml:brush>
  </inkml:definitions>
  <inkml:trace contextRef="#ctx0" brushRef="#br0">6017 0 384,'0'0'849,"0"0"11,0 0-220,0 0-117,0 0 54,0 0-43,-71 10 1478,57-7-1969,0-1 0,-22 0-1,35-2 49,-25 7 5,18-2-97,6-3 2,0-1 0,0 1 0,0-1 1,0 0-1,0 0 0,0 0 0,0 0 1,-1-1-1,-3 2 0,5-2 47,-34 7 0,1 1-33,0-2-1,-1-1 1,-65-1 0,-804-4 44,733 16-59,-7-1 0,-332-5 202,-26 1 197,284-4-338,-92 26-98,1 1 74,284-33-25,-9 2 9,-1-3-1,-104-13 1,74 1-36,-1 4 0,-138 8 0,99 2 2,-138-4 16,-299 5 1622,30 3-590,546-6-1419,0-2-48,0-1 273,0 1 1,1 0 0,-1 0 0,1-1 0,-1 1 0,1 0 0,0 0 0,0 0 0,0 0-1,0 0 1,0 0 0,1 0 0,-1 1 0,0-1 0,4-2 0,27-23-1458,-30 26 1539,46-29-1893,4-1 64</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26.761"/>
    </inkml:context>
    <inkml:brush xml:id="br0">
      <inkml:brushProperty name="width" value="0.05" units="cm"/>
      <inkml:brushProperty name="height" value="0.05" units="cm"/>
      <inkml:brushProperty name="color" value="#5B2D90"/>
    </inkml:brush>
  </inkml:definitions>
  <inkml:trace contextRef="#ctx0" brushRef="#br0">418 0 769,'0'0'699,"0"0"-357,0 0 176,0 0 410,0 0 124,0 0-198,-34 16-176,-110 53-64,0 14 1252,57-31-155,79-45-897,12-3-487,21 0-191,-18-3 28,109 14 406,107 16-328,-170-21-242,-1 3 0,59 22 0,-75-18 148,-34-17-335,-1 1-1,0 0 1,1 0 0,-1 0 0,0 0-1,0 0 1,0 0 0,1 0 0,-1 0-1,0 0 1,-1 1 0,1-1-1,0 0 1,0 1 0,-1-1 0,1 0-1,0 1 1,-1-1 0,1 1-1,-1-1 1,0 3 0,0 5-2808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33.875"/>
    </inkml:context>
    <inkml:brush xml:id="br0">
      <inkml:brushProperty name="width" value="0.05" units="cm"/>
      <inkml:brushProperty name="height" value="0.05" units="cm"/>
      <inkml:brushProperty name="color" value="#5B2D90"/>
    </inkml:brush>
  </inkml:definitions>
  <inkml:trace contextRef="#ctx0" brushRef="#br0">16 10 448,'0'0'791,"0"0"-423,0 0-75,0 0 22,0 0-106,0 0-55,-8-6 1202,2 6-1345,5 0 37,1 0 160,0 0 305,0 0 74,0 0-58,11 0 650,359-3-441,272 3-568,-527 8-103,-1 6-1,157 38 1,-157-27-70,1-4 1,155 7-1,536 6 62,-148 4 26,-501-22-64,-55-4-10,135 27-34,-39-4 25,194-8 30,-102-8-32,-110-4 0,-82-15 11,-60 0-17,51 4 1,-78-2 83,-14 0-108,-16 0-260,18-2 174,-26 0-2825,19 0-38</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34.250"/>
    </inkml:context>
    <inkml:brush xml:id="br0">
      <inkml:brushProperty name="width" value="0.05" units="cm"/>
      <inkml:brushProperty name="height" value="0.05" units="cm"/>
      <inkml:brushProperty name="color" value="#5B2D90"/>
    </inkml:brush>
  </inkml:definitions>
  <inkml:trace contextRef="#ctx0" brushRef="#br0">1 9 3748,'0'0'1633,"0"0"-741,0 0-92,0 0-100,0 0-455,4-2-191,-3 1-51,0 0 1,0 0 0,0 1 0,1-1-1,-1 1 1,0-1 0,0 1-1,1 0 1,-1-1 0,0 1 0,1 0-1,-1 0 1,0 0 0,1 0 0,-1 0-1,0 0 1,1 0 0,-1 1-1,0-1 1,1 0 0,-1 1 0,0-1-1,0 1 1,2 0 0,33 24 124,-13-8-66,42 23 275,80 36 1,-34-20 150,-109-55-473,0 0 0,0 0-1,0 0 1,0 0 0,0 1 0,0-1-1,0 0 1,-1 1 0,1-1-1,0 1 1,-1 0 0,1-1-1,-1 1 1,0 0 0,0 0 0,0 0-1,1 0 1,-2 0 0,1 0-1,0 0 1,0 1 0,-1-1-1,1 0 1,-1 0 0,0 0 0,0 1-1,1-1 1,-1 0 0,-1 0-1,1 1 1,0-1 0,-1 0-1,1 0 1,-1 1 0,1-1 0,-1 0-1,-2 3 1,-2 4 71,0 0 1,-1-1-1,0 0 0,-1 0 1,0 0-1,0-1 0,-11 9 1,-158 130 3,66-68-2332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35.939"/>
    </inkml:context>
    <inkml:brush xml:id="br0">
      <inkml:brushProperty name="width" value="0.05" units="cm"/>
      <inkml:brushProperty name="height" value="0.05" units="cm"/>
      <inkml:brushProperty name="color" value="#5B2D90"/>
    </inkml:brush>
  </inkml:definitions>
  <inkml:trace contextRef="#ctx0" brushRef="#br0">1 79 4548,'0'0'166,"0"0"-102,35-13-16,117-36-43,-135 44-10,0 1 1,0 1-1,21-1 0,-31 4 2,1 0 1,-1 1-1,1 0 1,-1 0-1,1 0 0,8 4 1,-11-3-3,0 0 0,0 1 0,0 0-1,0 0 1,0 0 0,0 0 0,-1 1 0,0 0 0,0 0 0,0 0 0,0 0 0,-1 1-1,1 0 1,-1-1 0,0 1 0,-1 0 0,1 1 0,-1-1 0,0 0 0,0 1-1,-1-1 1,2 9 0,1 11-29,-1-1-1,-1 1 0,-2 42 1,0-54 24,-2 1 1,1-1 0,-2 0-1,0 0 1,0 0 0,-1 0-1,-1 0 1,0-1-1,-1 0 1,0 0 0,-1 0-1,0-1 1,-14 16 0,14-19 32,-1 0 1,1 0-1,-2-1 0,1 0 1,-1 0-1,0-1 1,0-1-1,-1 1 0,1-1 1,-1-1-1,0 0 1,-1 0-1,1-1 0,-1 0 1,0-1-1,-20 2 1,27-4 81,0 1 0,0-1 0,0 0 0,0 0 0,0 0 0,1 0 0,-1-1 0,0 0 0,0 0 0,-3-1 0,5 1-55,1-1 0,0 0 0,0 1 1,0-1-1,0 0 0,0 1 0,1-1 0,-1 0 0,0 0 0,1 0 0,-1 1 0,1-1 0,0 0 0,0 0 0,-1 0 0,1 0 0,1 0 0,-1 0 0,1-3 0,-2-5-27,2-1 1,-1 1-1,1 0 0,1 0 0,0 0 1,0 0-1,1 0 0,0 0 0,1 1 0,0-1 1,1 1-1,0 0 0,0 0 0,1 1 1,0-1-1,0 1 0,1 1 0,0-1 0,11-8 1,6-5-98,1 2 0,1 1 0,0 1 0,1 1 1,1 2-1,0 0 0,1 2 0,34-9 0,-17 8-30,0 3 0,1 2 0,0 2 0,81 0 0,-120 6 99,1 0 1,0 0 0,0 1 0,-1 0 0,1 1-1,-1 0 1,1 0 0,9 5 0,-15-5 0,1 0 1,0 1-1,0-1 1,-1 1-1,1 0 1,-1 0-1,0 0 1,0 0-1,0 1 0,-1-1 1,1 1-1,-1 0 1,1-1-1,-1 1 1,-1 0-1,1 0 1,1 7-1,1 4-33,-1 0 1,0 1-1,-1-1 0,-1 1 0,0 0 0,-2-1 1,0 1-1,-3 19 0,3-30 37,-1 0 0,0 0 0,0 0 0,-1-1 0,1 1-1,-1 0 1,0-1 0,0 0 0,0 0 0,-1 0 0,1 0 0,-1 0 0,0-1 0,0 1-1,0-1 1,-1 0 0,1 0 0,-1-1 0,0 0 0,1 1 0,-1-1 0,-9 2-1,-4 1-17,0-1 0,0-1 0,-1-1 0,1 0-1,-21-1 1,34-1-67,0 0 1,0 0-1,0 0 1,0-1-1,0 1 1,1-1-1,-1-1 1,0 1-1,0-1 0,1 0 1,-7-3-1,8 3-4,1 0 0,-1-1 0,1 1 0,0-1 0,0 1 0,0-1 0,0 0 0,0 1 0,1-1 0,0 0 0,-1 0 0,1 0 0,0-1 0,0 1 0,1 0 0,-1 0 0,0 0 0,1-5-1,0 1-4,-1 0 0,2 0 0,-1 0 0,1 1 0,0-1 0,0 0 0,1 1 0,0-1 0,0 1 0,1-1 0,0 1 0,0 0 0,0 0 0,1 0 0,-1 0 0,1 1 0,1 0 0,-1 0-1,1 0 1,9-7 0,3-2 127,1 1 0,0 1 0,1 1 0,0 0 0,27-10 0,-3 5 117,0 1-1,0 3 1,1 1 0,66-7-1,-39 12 655,0 2 0,79 7 0,-143-2-753,-1-1 0,1 1 0,0 0-1,-1 0 1,1 1 0,-1 0 0,0 0 0,1 1 0,-1-1 0,0 1-1,0 1 1,-1-1 0,1 1 0,10 9 0,-12-8-48,0 0 1,0 0 0,-1 0 0,1 1-1,-1 0 1,0-1 0,-1 1-1,1 0 1,-1 1 0,0-1 0,-1 0-1,0 1 1,0-1 0,0 1 0,0 7-1,-1-5 27,1 1 36,-1 0-1,0-1 0,0 1 0,-4 16 0,4-24-51,-1 1 0,0 0 0,0-1 0,0 1 0,0-1 0,-1 0 0,1 1 0,-1-1 0,1 0-1,-1 0 1,0 0 0,0 0 0,0 0 0,0 0 0,0 0 0,0-1 0,0 1 0,-1-1 0,1 0-1,0 1 1,-4 0 0,-4 1 142,0 0-1,0 0 1,0-1 0,-1-1-1,1 0 1,-20 0-1,29-1-146,1 0 0,-1 0 0,0 0 0,0-1 0,1 1 0,-1 0 0,0-1 0,1 1 0,-1-1 0,0 1 0,1-1 0,-1 1 0,0-1 0,1 1 0,-1-1 0,1 0 0,-1 1 0,1-1 0,-1 0 0,1 1 0,0-1 1,-1 0-1,1 0 0,0 1 0,0-1 0,-1 0 0,1 0 0,0 1 0,0-1 0,0 0 0,0 0 0,0 0 0,0 1 0,0-1 0,0 0 0,1-1 0,-1-2-2,0 0 0,1 1 0,-1-1 0,1 1 0,0-1 0,0 1 0,3-6 0,2 1-2,1 0 0,1 1 0,-1 0-1,1 0 1,0 1 0,0 0 0,1 0 0,0 1 0,0 0-1,18-6 1,0 0-17,1 2-1,0 0 0,1 2 1,58-6-1,-32 9 2,96 5 0,-146-1 8,0 0-1,0 1 1,0 0-1,0 0 1,-1 0-1,1 0 1,0 1 0,-1 0-1,1 0 1,-1 0-1,0 1 1,0-1 0,0 1-1,0 0 1,0 0-1,3 4 1,-3-3-6,-1 1 0,1 0-1,-1 0 1,0 0 0,-1 0 0,1 1 0,-1-1-1,0 1 1,-1-1 0,1 1 0,-1 0-1,0-1 1,0 7 0,0-4-2,0-1 0,-1 1 0,0 0 1,0 0-1,-1 0 0,0-1 0,0 1 0,-4 11 0,4-16 12,-1 0-1,0 0 0,1 0 1,-1 0-1,0 0 0,-1-1 1,1 1-1,0-1 0,-1 1 1,1-1-1,-1 0 0,0 0 1,0 0-1,0 0 0,0-1 1,0 1-1,0-1 0,0 1 1,0-1-1,-7 1 0,-21 2 91,31-4-90,0-1-1,0 0 0,0 0 1,0 0-1,0 0 1,0 0-1,0 0 1,0 1-1,1-1 1,-1 0-1,0 0 0,0 0 1,1 0-1,-1 1 1,0-1-1,1 0 1,-1 0-1,1 1 1,-1-1-1,1 0 0,-1 1 1,1-1-1,0 0 1,10-9-88,0 1 1,0 1 0,1-1 0,-1 2-1,2 0 1,15-7 0,89-31-330,-48 23 518,0 3 1,2 3-1,0 4 0,1 2 1,130 0-1,-194 10-83,0 1 0,0-1 0,0 1 0,-1 1 0,1 0 0,-1 0 0,1 0 0,-1 1 1,0 0-1,0 0 0,0 1 0,7 5 0,-10-6-14,0 0 1,0 0 0,-1 0 0,1 1-1,-1 0 1,0-1 0,0 1 0,0 0-1,-1 1 1,1-1 0,-1 0 0,0 1-1,0 0 1,-1-1 0,1 1 0,-1 0-1,0 0 1,0 0 0,-1-1 0,1 8-1,-2-9 3,1-1-1,0 1 1,-1-1 0,0 1-1,1-1 1,-1 1-1,0-1 1,0 0-1,-1 0 1,1 1 0,0-1-1,-1 0 1,1 0-1,-1 0 1,0 0-1,1-1 1,-1 1 0,0 0-1,0-1 1,0 1-1,-1-1 1,1 0-1,0 0 1,0 0-1,-1 0 1,1 0 0,0 0-1,-1 0 1,1-1-1,-5 1 1,-10 2 51,1-1 1,-1 0-1,-24-2 1,30 0-36,5 0-22,-33-4 52,39 4-62,-1 0-1,1 0 1,-1 0 0,1 0 0,-1-1-1,1 1 1,-1 0 0,1-1-1,-1 1 1,1 0 0,0-1-1,-1 1 1,1 0 0,-1-1 0,1 1-1,0-1 1,-1 1 0,1-1-1,0 1 1,0-1 0,-1 1 0,1-1-1,0 0 1,0 0-24,0 0-1,0 0 1,0 0-1,1 0 1,-1-1-1,0 1 1,1 0 0,-1 0-1,1 0 1,-1 0-1,1 0 1,-1 0 0,1 0-1,0 1 1,0-1-1,0-1 1,4-3-42,0 1 1,1-1-1,-1 1 1,1 1-1,0-1 1,-1 1-1,2 0 1,-1 0-1,13-3 1,64-14-25,-34 12 299,1 2 0,1 3-1,-1 2 1,73 7 0,-110-4-185,0 1 0,0 0 0,0 1 0,0 0 0,-1 1 0,0 1 0,0 0 0,0 1 0,-1 0 0,0 0 0,0 1 0,15 15 0,-25-22-23,0 0 0,0 0 1,0 0-1,0-1 0,0 1 1,0 0-1,0 0 0,0 1 1,-1-1-1,1 0 0,0 0 0,-1 0 1,1 0-1,-1 0 0,1 1 1,-1-1-1,0 0 0,1 1 1,-1-1-1,0 0 0,0 2 0,-1-2-8,1 0 0,-1 0-1,1 0 1,-1-1-1,0 1 1,1 0-1,-1-1 1,0 1-1,0 0 1,1-1-1,-1 1 1,0-1-1,0 1 1,0-1-1,0 0 1,0 1 0,0-1-1,0 0 1,1 0-1,-1 1 1,-2-1-1,-9 1-145,0 0-1,0-1 0,-17-2 1,21 2 120,7 0 34,-1-1 1,1 1-1,-1 0 0,1 0 0,-1-1 0,1 1 0,0-1 0,-1 1 0,1-1 0,-1 0 0,1 1 0,0-1 0,0 0 0,-1 0 0,1 0 0,0 0 0,0 0 0,0 0 0,0-1 0,0 1 0,0 0 0,1 0 1,-1-1-1,0 1 0,0 0 0,1-1 0,-1 1 0,1-1 0,0 1 0,-1-1 0,1 1 0,0-1 0,0 1 0,0-1 0,0 1 0,0-3 0,0 0-60,1 1-1,-1-1 1,1 1-1,-1-1 1,1 1-1,0 0 1,1-1 0,-1 1-1,0 0 1,1 0-1,0 0 1,0 0-1,0 0 1,0 0-1,0 0 1,3-2-1,5-2-26,-1 1-1,1 0 0,0 0 0,1 1 1,0 0-1,-1 1 0,1 1 0,1-1 0,21-2 1,2 1 277,72 0 0,-103 4-139,0 1 0,0 0 0,0 1 0,-1-1 0,1 1 1,0-1-1,0 1 0,0 0 0,0 1 0,-1-1 1,1 1-1,-1 0 0,1-1 0,3 4 0,-4-2-3,0 1 0,0-1 0,0 1 0,0 0 0,-1-1-1,0 1 1,0 0 0,0 1 0,0-1 0,-1 0 0,3 9 0,-2-2 11,0 1 1,0-1 0,-1 1-1,0 0 1,-1-1-1,-3 24 1,2-34-54,1-1 0,-1 1 0,1 0-1,0-1 1,-1 1 0,0-1 0,1 1 0,-1-1 0,1 1-1,-1-1 1,0 1 0,1-1 0,-1 0 0,0 1 0,1-1-1,-1 0 1,0 0 0,0 1 0,1-1 0,-1 0 0,0 0 0,0 0-1,1 0 1,-1 0 0,-1 0 0,-25-1-109,21 1 63,5 0 50,-1-1 0,1 1-1,-1-1 1,0 1 0,1-1 0,-1 0-1,1 1 1,0-1 0,-1 0-1,1 0 1,-1 0 0,1 0 0,0 0-1,0-1 1,0 1 0,0 0 0,0-1-1,0 1 1,0 0 0,0-1-1,0 1 1,1-1 0,-1 1 0,1-1-1,-1 0 1,1 1 0,-1-1 0,1 1-1,0-1 1,0 0 0,0 1-1,0-1 1,0-2 0,0 0 3,-1-1-1,2 0 1,-1 1-1,0-1 1,1 0 0,0 1-1,0-1 1,0 1-1,0-1 1,1 1 0,3-7-1,-2 7 15,1 0 0,0 1 0,0-1 0,0 1 0,0 0 0,1 0 0,-1 0 0,1 0 0,-1 1 0,1 0 0,0 0 0,0 0 0,0 1 0,0 0 0,9-1 0,8-1 244,1 0-1,27 2 1,-48 1-254,0 0 0,0 0 0,0 0 0,1 0 0,-1 0 0,0 1 1,0-1-1,0 1 0,0-1 0,0 1 0,0 0 0,0 0 0,0 0 0,0 0 0,0 0 1,-1 0-1,1 0 0,3 3 0,-4-2-92,0 1-1,0-1 1,1 0-1,-1 1 1,-1-1 0,1 1-1,0-1 1,-1 1 0,1 0-1,-1-1 1,0 1 0,0-1-1,0 5 1,0 22-4776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43.406"/>
    </inkml:context>
    <inkml:brush xml:id="br0">
      <inkml:brushProperty name="width" value="0.05" units="cm"/>
      <inkml:brushProperty name="height" value="0.05" units="cm"/>
      <inkml:brushProperty name="color" value="#5B2D90"/>
    </inkml:brush>
  </inkml:definitions>
  <inkml:trace contextRef="#ctx0" brushRef="#br0">2 14 929,'0'0'795,"0"0"-31,0 0-17,0 0 219,0 0 417,0 0-54,0 0-320,-1 0-977,1 1 1,0-1-1,0 1 0,0-1 0,0 0 0,0 1 0,0-1 1,-1 1-1,1-1 0,0 1 0,0-1 0,0 0 1,1 1-1,-1-1 0,0 1 0,0-1 0,0 1 0,0-1 1,0 0-1,0 1 0,1-1 0,-1 1 0,0-1 1,0 0-1,1 1 0,-1-1 0,0 0 0,0 1 0,1-1 1,-1 0-1,0 1 0,1-1 0,-1 0 0,1 0 1,7 4-29,0-1 0,0-1 0,0 1 0,0-2 0,16 3 0,5 0 20,105 16 42,155 3 0,137-18-52,-298-6-38,-58 2-55,95-3-610,-163 2 672,48-7-440,-49 7 440,1 0 1,-1 0-1,0 0 0,0 0 1,0-1-1,0 1 0,0 0 1,0-1-1,0 1 1,0 0-1,0-1 0,0 1 1,0-1-1,0 1 0,0-1 1,-1 0-1,1 1 0,0-1 1,0 0-1,-1 0 0,1 0 1,0 1-1,-1-1 0,1 0 1,-1 0-1,1 0 0,-1 0 1,1 0-1,-1 0 1,0 0-1,1 0 0,-1 0 1,0 0-1,0 0 0,0-3 1,-1 3-24,0-1 0,0 0 1,0 0-1,0 0 0,-1 1 1,1-1-1,-1 1 0,1-1 1,-1 1-1,1 0 0,-1-1 1,0 1-1,0 0 0,0 0 1,0 0-1,0 0 0,0 1 0,0-1 1,0 0-1,0 1 0,-3-1 1,-5-2-124,-41-14-782,2 3-1025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43.766"/>
    </inkml:context>
    <inkml:brush xml:id="br0">
      <inkml:brushProperty name="width" value="0.05" units="cm"/>
      <inkml:brushProperty name="height" value="0.05" units="cm"/>
      <inkml:brushProperty name="color" value="#5B2D90"/>
    </inkml:brush>
  </inkml:definitions>
  <inkml:trace contextRef="#ctx0" brushRef="#br0">110 0 2146,'0'0'1473,"0"0"-255,0 0-161,0 0-545,0 0-512,0 0 256,60 102 385,-60-20 288,0 13-289,0 7-511,-7 3 31,-31-3-160,-11-10-257,-27-35-6277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28:02.909"/>
    </inkml:context>
    <inkml:brush xml:id="br0">
      <inkml:brushProperty name="width" value="0.05" units="cm"/>
      <inkml:brushProperty name="height" value="0.05" units="cm"/>
    </inkml:brush>
  </inkml:definitions>
  <inkml:trace contextRef="#ctx0" brushRef="#br0">1 106 1505,'0'0'1298,"0"0"-444,0 0-69,0 0 47,0 0-207,0 0-299,0 0-156,0 0-15,0 0 187,0 0 69,0 0 5,0 0 54,0 0 219,0 0 26,0 0-192,4 0-464,0 0-1,0-1 0,0 1 1,0-1-1,-1 0 0,1 0 1,6-3-1,10-3-44,88-20-22,1 5 1,0 4-1,2 6 1,151 1-1,-240 10-10,31 2-25,-51-1 28,0 0 0,1 1 0,-1-1 0,0 1 0,0-1 0,0 1 0,1 0 1,-1 0-1,0 0 0,0 0 0,0 0 0,0 0 0,0 0 0,-1 1 0,1-1 0,3 4 0,-3-1-23,-1 1-1,0-1 1,0 0-1,0 1 1,0-1-1,-1 1 0,1-1 1,-1 1-1,0 0 1,-1-1-1,1 1 1,-1-1-1,0 1 1,0-1-1,0 0 0,-1 1 1,-2 4-1,0-1 23,-2-1 0,1 1-1,-1-1 1,0 0-1,-1 0 1,-10 8 0,-51 36 14,58-43 12,-202 127 174,-64 50-107,252-163-82,15-8-24,17-14 27,-5 0-5,9-2-31,0 1-1,-1-2 0,1 1 1,-1-2-1,0 1 0,14-8 1,69-39-360,-58 29 276,221-133-709,-195 112 694,112-100 0,-163 132 254,-9 9-30,1-1-1,-1 1 0,0-1 0,0 0 0,0 0 0,0 0 0,0 0 0,0-1 0,-1 1 0,1 0 0,-1-1 0,1 1 0,-1-1 0,0 0 0,0 1 0,1-4 1,-7 7 174,-6 4-224,1-1 0,1 2 0,-1-1 0,1 2 0,0-1 0,0 1 0,-8 8 0,-60 64 294,54-54-205,2-3 3,2 1 1,1 0-1,-20 31 1,32-43-109,1-1 1,0 1-1,0 0 0,1 0 1,1 0-1,0 1 0,0-1 1,1 1-1,0 0 0,1-1 1,1 13-1,0-20-19,0 0 0,1-1 0,-1 1 0,1 0 1,0-1-1,0 1 0,1 0 0,-1-1 0,1 0 0,0 1 0,-1-1 0,1 0 1,1 0-1,-1 0 0,0 0 0,1 0 0,0-1 0,-1 1 0,1-1 0,0 1 1,0-1-1,1 0 0,-1 0 0,0-1 0,1 1 0,6 2 0,7 1-9,0-1 0,0 0 0,1-1-1,26 1 1,3 0-726,-1-1-1,0-3 1,1-2-1,87-14 1,-109 8-1427,35-14 1</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1.347"/>
    </inkml:context>
    <inkml:brush xml:id="br0">
      <inkml:brushProperty name="width" value="0.05" units="cm"/>
      <inkml:brushProperty name="height" value="0.05" units="cm"/>
      <inkml:brushProperty name="color" value="#5B2D90"/>
    </inkml:brush>
  </inkml:definitions>
  <inkml:trace contextRef="#ctx0" brushRef="#br0">521 52 320,'0'0'118,"0"0"-49,0 0 33,0 0 309,0 0 245,0 0-127,-5-2 53,-1-2-328,4 3-129,0 0-1,0 0 1,0 0-1,0 1 1,0-1 0,0 0-1,0 1 1,0-1-1,0 1 1,-1 0-1,1-1 1,-3 1-1,-38-10 1190,-110 10-1272,150 1-47,0 0 0,1 0 0,-1 0 0,1 1 0,-1-1 0,1 1 0,-1-1 0,1 1 0,0 0 0,0 0 0,0 0 0,0 0 0,0 0 0,0 0 0,0 1 0,1-1 0,-1 1 0,-1 4 0,-11 12-22,-62 56 128,64-60-113,0 0 0,2 2 0,-16 30 0,13-24 29,9-18-15,1 1 0,0-1 1,1 0-1,-1 1 0,1 0 0,-3 11 0,3-5-26,-2-1-1,-8 23 1,7-22 5,1 0 0,0 0 0,-2 13 0,-1 18 99,-1 77 0,4 257 331,4-374-413,1 1 1,-1-1-1,1 1 1,0 0-1,0-1 1,0 1-1,1-1 1,-1 0-1,1 1 1,0-1-1,-1 0 1,1 0-1,1 0 1,3 4-1,43 37 51,-24-23 10,-18-15 8,0-1 1,1 0-1,-1-1 0,1 1 1,0-1-1,0-1 0,0 0 1,1 0-1,-1 0 0,1-1 1,16 2-1,8-1 561,63-4 0,-38 0-722,-49-1 161,0 1 0,-1-1 0,1-1-1,0 1 1,0-2 0,-1 1 0,0-1 0,0 0 0,0-1 0,0 0 0,-1 0-1,1-1 1,-1 1 0,-1-2 0,1 1 0,-1-1 0,0 0 0,9-15 0,0-6 67,-2-2 0,-1 0 0,-1 0 0,8-40 0,19-52-57,-32 103-63,-2-1-1,0 1 1,-1-1 0,-1 1-1,-1-1 1,-1 0 0,-3-29-1,2-9 6,1-253-158,-2 278 186,-6-40 0,2 32-34,6 39-37,-1 0 0,0 0 0,1 1 0,-1-1 0,0 0 0,0 0 1,0 1-1,0-1 0,0 0 0,-1 1 0,1-1 0,0 1 0,-1-1 0,1 1 0,-1 0 0,1 0 0,-1 0 0,0 0 1,0 0-1,1 0 0,-1 0 0,0 0 0,0 1 0,0-1 0,0 1 0,0-1 0,-2 1 0,-9-2-229,-1 0-1,1 1 0,-14 1 0,19 0 167,-2 1-997,5 5-961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2.299"/>
    </inkml:context>
    <inkml:brush xml:id="br0">
      <inkml:brushProperty name="width" value="0.05" units="cm"/>
      <inkml:brushProperty name="height" value="0.05" units="cm"/>
      <inkml:brushProperty name="color" value="#5B2D90"/>
    </inkml:brush>
  </inkml:definitions>
  <inkml:trace contextRef="#ctx0" brushRef="#br0">820 184 545,'0'0'1852,"0"0"-219,0 0-335,0 0-167,0 0-68,-7-21-113,-20-68-389,27 86-524,-2-1 1,1 1-1,0 0 1,-1-1-1,1 1 1,-1 0-1,0 0 1,0 0-1,0 0 1,0 0 0,-1 1-1,1-1 1,-1 0-1,0 1 1,0 0-1,0 0 1,0 0-1,0 0 1,0 0-1,0 1 1,0-1-1,-1 1 1,1 0 0,-1 0-1,-3 0 1,2-1-32,-16-2-5,-1 2 0,0 0 0,0 1 0,-35 3 0,5-1 10,35-1-17,1 1 1,-1 0 0,0 1-1,0 1 1,1 1 0,-1 0-1,-19 9 1,24-8-6,0 2-1,0-1 1,1 1 0,0 1 0,0 0 0,0 1 0,1 0-1,1 0 1,-15 18 0,-17 28 21,-53 89 0,74-107-19,1 0 0,2 1 0,-21 71 0,34-88 5,0 1 0,2-1 1,0 1-1,2 0 0,0-1 0,5 38 0,-2-47 13,0-1-1,1 1 0,1-1 0,-1-1 0,1 1 1,1-1-1,0 1 0,1-2 0,9 12 1,0-1 11,1-1 1,1-1 0,25 20 0,-34-31-5,1-1-1,0 1 1,0-2 0,0 1 0,1-2 0,0 1 0,0-1-1,0-1 1,20 4 0,3-3 199,69-1 1,-95-3-165,2 0 7,-1 0 0,0-1 0,-1-1 0,1 1 0,0-1 0,0-1 0,-1 0 0,1 0-1,-1-1 1,0 1 0,11-8 0,-8 3 4,0-1 0,0 0 0,-1 0 0,0-1 0,-1 0 0,14-20 1,1-9 76,-1-2 1,-2 0 0,22-64 0,-38 91-99,83-232 130,-76 203-202,-2 0 0,-1-2 1,4-80-1,-12 105-5,0 9-16,-1-1 0,-1-22 0,1 32-2,0 0-1,-1 0 0,1 0 0,0 0 1,-1 0-1,0 0 0,1 0 0,-1 0 1,0 0-1,0 1 0,0-1 1,0 0-1,0 1 0,0-1 0,-1 1 1,1-1-1,0 1 0,-1 0 0,1-1 1,-1 1-1,0 0 0,1 0 0,-3-1 1,-2 0-405,1 1-1,0 1 1,-1-1 0,1 1 0,-9 0 0,14 0 459,-54 0-5370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3.947"/>
    </inkml:context>
    <inkml:brush xml:id="br0">
      <inkml:brushProperty name="width" value="0.05" units="cm"/>
      <inkml:brushProperty name="height" value="0.05" units="cm"/>
      <inkml:brushProperty name="color" value="#5B2D90"/>
    </inkml:brush>
  </inkml:definitions>
  <inkml:trace contextRef="#ctx0" brushRef="#br0">507 182 577,'0'0'1825,"0"0"-474,0 0-476,0 0-202,0 0-230,0 0-160,-1-9-123,-2-25-32,2 33-125,1 0 1,-1 0-1,1 0 0,-1 0 0,1 0 0,-1 0 0,1 0 0,-1 0 0,0 0 0,1 0 0,-1 1 1,0-1-1,0 0 0,0 1 0,0-1 0,1 0 0,-1 1 0,0-1 0,0 1 0,0-1 0,0 1 1,0 0-1,0 0 0,-1-1 0,1 1 0,-1 0 0,-29-1 63,25 1-61,-32 0-4,13-1 0,0 1 1,0 2-1,-30 4 0,47-4 0,0 0-1,0 1 0,0-1 1,1 2-1,-1-1 0,1 1 1,-1 0-1,1 0 0,1 1 1,-1 0-1,1 0 0,0 1 0,-10 11 1,-1 5 20,0 2 0,2 0 0,1 0 0,1 1 0,1 1 0,-12 39 0,10-21 19,3 0 1,2 1 0,-5 55-1,10 75 156,4-118-61,1-46-109,-1 0-1,2 0 1,-1 0-1,2 0 1,-1 0-1,2-1 1,-1 1-1,1-1 1,1 0-1,0 0 0,0-1 1,1 1-1,0-1 1,1 0-1,0-1 1,0 0-1,1 0 1,13 10-1,-10-9 5,1 0 0,0-1 0,1-1 0,0 0 0,0-1 0,0 0-1,1-1 1,0-1 0,0 0 0,0 0 0,0-2 0,1 0 0,22 0 0,-26-1 79,0-1 0,1 0 0,-1-1 0,0 0 0,0-1 0,0-1 0,0 0 0,0 0 0,0-1 0,-1 0 0,12-7-1,4-5 51,-1-2 0,-1 0 0,39-40 0,55-75 332,-104 115-467,-1 0-1,-1-1 1,0 0-1,-2-1 1,0-1 0,-1 1-1,-1-1 1,-1-1 0,-1 1-1,-1-1 1,-1-1 0,-1 1-1,1-26 1,-2-157 543,-3 115-488,1 58-46,-7-53 1,6 75-39,-1 1 0,0 0 0,-1-1-1,1 1 1,-2 0 0,0 1 0,0-1 0,0 0 0,-1 1 0,-8-11-1,11 17-32,-1-1 0,1 1 0,-1 0 0,0-1 0,0 1 0,0 0 0,0 1 0,0-1 0,0 0 0,-1 1 0,1 0 0,0 0 0,-1 0 0,-4-1 0,-6 1-536,1 0-1,-24 1 1,9 1-565,-77-1-3703</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5.778"/>
    </inkml:context>
    <inkml:brush xml:id="br0">
      <inkml:brushProperty name="width" value="0.05" units="cm"/>
      <inkml:brushProperty name="height" value="0.05" units="cm"/>
      <inkml:brushProperty name="color" value="#5B2D90"/>
    </inkml:brush>
  </inkml:definitions>
  <inkml:trace contextRef="#ctx0" brushRef="#br0">1 320 2178,'0'0'2958,"0"0"-1875,0 0-939,2 10-160,13 29 258,2-1-1,1-1 0,41 61 1,-34-55 31,-14-25-146,-2-1-52,1-1-1,17 21 1,-24-33-68,1 0 0,-1-1 0,1 1 1,0-1-1,0 0 0,0 0 0,0 0 1,1-1-1,-1 1 0,1-1 0,-1 0 0,1 0 1,0-1-1,5 2 0,2-2 16,-1 0-1,0 0 1,1-1-1,-1-1 1,0 0 0,0-1-1,0 0 1,0 0-1,0-1 1,0-1 0,0 0-1,-1 0 1,0-1-1,0 0 1,15-11 0,0-2 0,-2-1 1,0-2 0,-1 0 0,29-37-1,-24 23-21,-1-1 0,-2-1 0,-2-1-1,-1-1 1,-2-1 0,26-81 0,-5-41-3036,-35 139 637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6.131"/>
    </inkml:context>
    <inkml:brush xml:id="br0">
      <inkml:brushProperty name="width" value="0.05" units="cm"/>
      <inkml:brushProperty name="height" value="0.05" units="cm"/>
      <inkml:brushProperty name="color" value="#5B2D90"/>
    </inkml:brush>
  </inkml:definitions>
  <inkml:trace contextRef="#ctx0" brushRef="#br0">8 59 2018,'0'0'1089,"0"0"544,-8 186-640,16-111-32,26 0-384,4-11-129,-4-13-256,0-13-63,0-18-97,7-20-32,12 0 96,19-44 448,22-38-223,19-30-225,4-10-96,-11 10-673,-31 17-2466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9.116"/>
    </inkml:context>
    <inkml:brush xml:id="br0">
      <inkml:brushProperty name="width" value="0.05" units="cm"/>
      <inkml:brushProperty name="height" value="0.05" units="cm"/>
      <inkml:brushProperty name="color" value="#5B2D90"/>
    </inkml:brush>
  </inkml:definitions>
  <inkml:trace contextRef="#ctx0" brushRef="#br0">38 38 3587,'0'0'64,"0"0"6,0 0 111,0 0 503,0 0 597,0-9 5,0-20-374,0 42-360,-2 67-419,-12 67-87,-4 53 105,15 472-55,3-650-52,1 0 1,1-1-1,1 1 0,1 0 1,8 25-1,-10-41-169,0 0-1,0-1 1,0 1 0,1-1-1,0 0 1,0 0 0,0 0 0,1 0-1,0 0 1,0-1 0,0 1-1,0-1 1,1 0 0,-1-1-1,1 1 1,0-1 0,0 0 0,1 0-1,-1 0 1,1-1 0,-1 0-1,1 0 1,0 0 0,6 0 0,32 0-5828</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9.475"/>
    </inkml:context>
    <inkml:brush xml:id="br0">
      <inkml:brushProperty name="width" value="0.05" units="cm"/>
      <inkml:brushProperty name="height" value="0.05" units="cm"/>
      <inkml:brushProperty name="color" value="#5B2D90"/>
    </inkml:brush>
  </inkml:definitions>
  <inkml:trace contextRef="#ctx0" brushRef="#br0">24 1 7623,'0'0'32,"0"0"-64,0 0-256,0 0 288,11 197 128,-11-61 385,0 27 191,0 27-31,-11 7-417,-5-3-160,9-21-32,7-37-64,0-31 0,0-34 0,11-26-448,8-25-994,0-20-1793</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0:59.847"/>
    </inkml:context>
    <inkml:brush xml:id="br0">
      <inkml:brushProperty name="width" value="0.05" units="cm"/>
      <inkml:brushProperty name="height" value="0.05" units="cm"/>
      <inkml:brushProperty name="color" value="#5B2D90"/>
    </inkml:brush>
  </inkml:definitions>
  <inkml:trace contextRef="#ctx0" brushRef="#br0">1 357 6438,'0'0'833,"0"0"-801,0 0-32,0 190 0,0-81 320,0 13-224,22 7-64,12-6 32,11-21-128,12-34 64,7-34-1313,4-34-1730</inkml:trace>
  <inkml:trace contextRef="#ctx0" brushRef="#br0" timeOffset="1">997 0 7175,'0'0'0,"15"194"0,-11-41 640,-4 27 1,0 17-64,0 7-97,0 3 129,0-17-417,0-30-192,19-41-385,11-41-2017,-11-51-4132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00.747"/>
    </inkml:context>
    <inkml:brush xml:id="br0">
      <inkml:brushProperty name="width" value="0.05" units="cm"/>
      <inkml:brushProperty name="height" value="0.05" units="cm"/>
      <inkml:brushProperty name="color" value="#5B2D90"/>
    </inkml:brush>
  </inkml:definitions>
  <inkml:trace contextRef="#ctx0" brushRef="#br0">835 221 384,'0'0'1468,"0"0"-197,0 0-203,0 0 10,0 0-240,-34-14-384,-113-42-241,139 52-195,1 2-1,-1-1 1,0 1-1,0 0 1,0 0-1,0 1 1,0 0-1,-1 1 1,1 0-1,0 0 1,0 0-1,-16 4 1,15-2 0,-5 1-9,0 2 1,1-1-1,-1 2 0,1-1 1,0 2-1,1 0 0,-17 11 1,-80 70 42,84-67-35,-5 5-9,1 2 0,1 0 0,1 2 0,-42 63 0,57-74 11,1 0 0,1 1 1,0 1-1,2-1 0,0 1 0,2 1 0,0-1 1,1 1-1,2 0 0,-2 30 0,5-49-13,-1 19 111,1-1 1,4 39-1,-2-52-68,0 0-1,0 0 1,1 0-1,0-1 1,0 1-1,1-1 1,0 0-1,0 0 1,1 0-1,7 9 1,5 3 35,1-1 1,0-1-1,2 0 1,0-2 0,0 0-1,1-2 1,1 0-1,0-1 1,1-1 0,0-1-1,1-2 1,30 8-1,0-4-43,2-3-1,-1-2 1,1-2 0,81-5-1,-123-1-38,1-1 0,0-1 1,-1 0-1,0-1 0,0 0 0,0-1 0,0-1 1,-1 0-1,1-1 0,-2 0 0,1-1 0,18-15 1,-1-3 4,0-2 1,-2 0-1,35-46 1,-26 27 31,-3-2 0,33-61 0,-54 86-19,-2 0-1,0-1 0,-1-1 1,-2 1-1,-1-2 0,-1 1 1,3-32-1,-6 32-2,-2 0 0,-1-1 0,-1 1 0,-2 0-1,0 0 1,-2 0 0,-7-27 0,7 39-14,-1-1-1,0 1 1,-1 0-1,-1 0 1,0 1-1,0 0 1,-2 0 0,1 1-1,-2 0 1,1 1-1,-2 0 1,1 1-1,-17-11 1,11 10-40,-1 1 1,0 0-1,0 1 1,-1 2-1,-1 0 0,1 0 1,-1 2-1,-38-5 1,22 6-520,0 2 1,0 1-1,0 2 0,-43 7 1,43-1-1025,-38 12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3T00:31:05.343"/>
    </inkml:context>
    <inkml:brush xml:id="br0">
      <inkml:brushProperty name="width" value="0.05" units="cm"/>
      <inkml:brushProperty name="height" value="0.05" units="cm"/>
      <inkml:brushProperty name="color" value="#5B2D90"/>
    </inkml:brush>
  </inkml:definitions>
  <inkml:trace contextRef="#ctx0" brushRef="#br0">12 22 1057,'0'0'715,"0"0"-101,0 0-85,0 0-49,0 0-138,0 0-97,-1-3-84,1 0-108,0 3-41,0-1-1,0 1 0,0-1 1,0 1-1,0-1 1,0 1-1,0-1 1,0 1-1,0-1 0,0 1 1,-1-1-1,1 1 1,0-1-1,0 1 1,-1-1-1,1 1 0,0-1 1,0 1-1,-1-1 1,1 1-1,0-1 1,-1 1-1,1 0 1,-1-1-1,1 1 0,-1 0 1,1-1-1,0 1 1,-1 0-1,1 0 1,-1 0-1,1-1 0,-1 1 1,0 0-1,0 0 240,1 0 48,0 0-64,0 0-133,0 0-17,14 0 70,226-2 594,444 14-532,-633-10-203,-28-2 44,-1 1-1,34 7 1,-56-8-16,1 0 0,-1 0 0,0 0 0,0 0-1,1 1 1,-1-1 0,0 0 0,1 0 0,-1 0 0,0 1 0,0-1 0,1 0 0,-1 0 0,0 0 0,0 1 0,0-1 0,1 0-1,-1 1 1,0-1 0,0 0 0,0 0 0,0 1 0,0-1 0,1 0 0,-1 1 0,0-1 0,0 0 0,0 1 0,0-1 0,0 0-1,0 1 1,0-1 0,0 0 0,0 1 0,0-1 0,0 0 0,-1 1 0,1 0 0,0 4 682,0-5-644,0 0 22,0 0 176,-57 0 31,57-11-6272,0 2 4516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37840" cy="464820"/>
          </a:xfrm>
          <a:prstGeom prst="rect">
            <a:avLst/>
          </a:prstGeom>
        </p:spPr>
        <p:txBody>
          <a:bodyPr vert="horz" lIns="92438" tIns="46219" rIns="92438" bIns="46219" rtlCol="0"/>
          <a:lstStyle>
            <a:lvl1pPr algn="l">
              <a:defRPr sz="1200"/>
            </a:lvl1pPr>
          </a:lstStyle>
          <a:p>
            <a:endParaRPr lang="en-US"/>
          </a:p>
        </p:txBody>
      </p:sp>
      <p:sp>
        <p:nvSpPr>
          <p:cNvPr id="3" name="Date Placeholder 2"/>
          <p:cNvSpPr>
            <a:spLocks noGrp="1"/>
          </p:cNvSpPr>
          <p:nvPr>
            <p:ph type="dt" idx="1"/>
          </p:nvPr>
        </p:nvSpPr>
        <p:spPr>
          <a:xfrm>
            <a:off x="3970939" y="0"/>
            <a:ext cx="3037840" cy="464820"/>
          </a:xfrm>
          <a:prstGeom prst="rect">
            <a:avLst/>
          </a:prstGeom>
        </p:spPr>
        <p:txBody>
          <a:bodyPr vert="horz" lIns="92438" tIns="46219" rIns="92438" bIns="46219" rtlCol="0"/>
          <a:lstStyle>
            <a:lvl1pPr algn="r">
              <a:defRPr sz="1200"/>
            </a:lvl1pPr>
          </a:lstStyle>
          <a:p>
            <a:fld id="{EA472CC8-96E2-DA4F-AF59-3658B4DBAA3C}" type="datetimeFigureOut">
              <a:rPr lang="en-US" smtClean="0"/>
              <a:pPr/>
              <a:t>2/22/2024</a:t>
            </a:fld>
            <a:endParaRPr lang="en-US"/>
          </a:p>
        </p:txBody>
      </p:sp>
      <p:sp>
        <p:nvSpPr>
          <p:cNvPr id="4" name="Slide Image Placeholder 3"/>
          <p:cNvSpPr>
            <a:spLocks noGrp="1" noRot="1" noChangeAspect="1"/>
          </p:cNvSpPr>
          <p:nvPr>
            <p:ph type="sldImg" idx="2"/>
          </p:nvPr>
        </p:nvSpPr>
        <p:spPr>
          <a:xfrm>
            <a:off x="1181100" y="696913"/>
            <a:ext cx="4649788" cy="3486150"/>
          </a:xfrm>
          <a:prstGeom prst="rect">
            <a:avLst/>
          </a:prstGeom>
          <a:noFill/>
          <a:ln w="12700">
            <a:solidFill>
              <a:prstClr val="black"/>
            </a:solidFill>
          </a:ln>
        </p:spPr>
        <p:txBody>
          <a:bodyPr vert="horz" lIns="92438" tIns="46219" rIns="92438" bIns="46219" rtlCol="0" anchor="ctr"/>
          <a:lstStyle/>
          <a:p>
            <a:endParaRPr lang="en-US"/>
          </a:p>
        </p:txBody>
      </p:sp>
      <p:sp>
        <p:nvSpPr>
          <p:cNvPr id="5" name="Notes Placeholder 4"/>
          <p:cNvSpPr>
            <a:spLocks noGrp="1"/>
          </p:cNvSpPr>
          <p:nvPr>
            <p:ph type="body" sz="quarter" idx="3"/>
          </p:nvPr>
        </p:nvSpPr>
        <p:spPr>
          <a:xfrm>
            <a:off x="701041" y="4415790"/>
            <a:ext cx="5608320" cy="4183380"/>
          </a:xfrm>
          <a:prstGeom prst="rect">
            <a:avLst/>
          </a:prstGeom>
        </p:spPr>
        <p:txBody>
          <a:bodyPr vert="horz" lIns="92438" tIns="46219" rIns="92438" bIns="462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29967"/>
            <a:ext cx="3037840" cy="464820"/>
          </a:xfrm>
          <a:prstGeom prst="rect">
            <a:avLst/>
          </a:prstGeom>
        </p:spPr>
        <p:txBody>
          <a:bodyPr vert="horz" lIns="92438" tIns="46219" rIns="92438" bIns="46219"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2438" tIns="46219" rIns="92438" bIns="46219" rtlCol="0" anchor="b"/>
          <a:lstStyle>
            <a:lvl1pPr algn="r">
              <a:defRPr sz="1200"/>
            </a:lvl1pPr>
          </a:lstStyle>
          <a:p>
            <a:fld id="{717347E0-AEBB-E840-BDD8-2436C83FF7EF}" type="slidenum">
              <a:rPr lang="en-US" smtClean="0"/>
              <a:pPr/>
              <a:t>‹#›</a:t>
            </a:fld>
            <a:endParaRPr lang="en-US"/>
          </a:p>
        </p:txBody>
      </p:sp>
    </p:spTree>
    <p:extLst>
      <p:ext uri="{BB962C8B-B14F-4D97-AF65-F5344CB8AC3E}">
        <p14:creationId xmlns:p14="http://schemas.microsoft.com/office/powerpoint/2010/main" val="1063395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1</a:t>
            </a:fld>
            <a:endParaRPr lang="en-US"/>
          </a:p>
        </p:txBody>
      </p:sp>
    </p:spTree>
    <p:extLst>
      <p:ext uri="{BB962C8B-B14F-4D97-AF65-F5344CB8AC3E}">
        <p14:creationId xmlns:p14="http://schemas.microsoft.com/office/powerpoint/2010/main" val="514327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http://deeplearning.net/software/theano/tutorial/conv_arithmetic.html</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10</a:t>
            </a:fld>
            <a:endParaRPr lang="en-US"/>
          </a:p>
        </p:txBody>
      </p:sp>
    </p:spTree>
    <p:extLst>
      <p:ext uri="{BB962C8B-B14F-4D97-AF65-F5344CB8AC3E}">
        <p14:creationId xmlns:p14="http://schemas.microsoft.com/office/powerpoint/2010/main" val="63611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https://mlblr.com/includes/mlai/index.html#ml-amp-ai</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11</a:t>
            </a:fld>
            <a:endParaRPr lang="en-US"/>
          </a:p>
        </p:txBody>
      </p:sp>
    </p:spTree>
    <p:extLst>
      <p:ext uri="{BB962C8B-B14F-4D97-AF65-F5344CB8AC3E}">
        <p14:creationId xmlns:p14="http://schemas.microsoft.com/office/powerpoint/2010/main" val="2955601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https://mlblr.com/includes/mlai/index.html#ml-amp-ai</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12</a:t>
            </a:fld>
            <a:endParaRPr lang="en-US"/>
          </a:p>
        </p:txBody>
      </p:sp>
    </p:spTree>
    <p:extLst>
      <p:ext uri="{BB962C8B-B14F-4D97-AF65-F5344CB8AC3E}">
        <p14:creationId xmlns:p14="http://schemas.microsoft.com/office/powerpoint/2010/main" val="29679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https://towardsdatascience.com/a-comprehensive-guide-to-convolutional-neural-networks-the-eli5-way-3bd2b1164a53</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13</a:t>
            </a:fld>
            <a:endParaRPr lang="en-US"/>
          </a:p>
        </p:txBody>
      </p:sp>
    </p:spTree>
    <p:extLst>
      <p:ext uri="{BB962C8B-B14F-4D97-AF65-F5344CB8AC3E}">
        <p14:creationId xmlns:p14="http://schemas.microsoft.com/office/powerpoint/2010/main" val="353007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http://homepages.inf.ed.ac.uk/rbf/HIPR2/sobel.htm</a:t>
            </a:r>
          </a:p>
          <a:p>
            <a:r>
              <a:rPr lang="en-US" dirty="0"/>
              <a:t>[2] https://docs.opencv.org/2.4/doc/tutorials/imgproc/imgtrans/sobel_derivatives/sobel_derivatives.html</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14</a:t>
            </a:fld>
            <a:endParaRPr lang="en-US"/>
          </a:p>
        </p:txBody>
      </p:sp>
    </p:spTree>
    <p:extLst>
      <p:ext uri="{BB962C8B-B14F-4D97-AF65-F5344CB8AC3E}">
        <p14:creationId xmlns:p14="http://schemas.microsoft.com/office/powerpoint/2010/main" val="1821544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http://ttsuchi.github.io/2015/08/26/gaborfilters.html</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15</a:t>
            </a:fld>
            <a:endParaRPr lang="en-US"/>
          </a:p>
        </p:txBody>
      </p:sp>
    </p:spTree>
    <p:extLst>
      <p:ext uri="{BB962C8B-B14F-4D97-AF65-F5344CB8AC3E}">
        <p14:creationId xmlns:p14="http://schemas.microsoft.com/office/powerpoint/2010/main" val="1147366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https://mlblr.com/includes/mlai/index.html#pooling-layer</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16</a:t>
            </a:fld>
            <a:endParaRPr lang="en-US"/>
          </a:p>
        </p:txBody>
      </p:sp>
    </p:spTree>
    <p:extLst>
      <p:ext uri="{BB962C8B-B14F-4D97-AF65-F5344CB8AC3E}">
        <p14:creationId xmlns:p14="http://schemas.microsoft.com/office/powerpoint/2010/main" val="3577046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https://mlblr.com/includes/mlai/index.html#pooling-layer</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17</a:t>
            </a:fld>
            <a:endParaRPr lang="en-US"/>
          </a:p>
        </p:txBody>
      </p:sp>
    </p:spTree>
    <p:extLst>
      <p:ext uri="{BB962C8B-B14F-4D97-AF65-F5344CB8AC3E}">
        <p14:creationId xmlns:p14="http://schemas.microsoft.com/office/powerpoint/2010/main" val="103494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https://towardsdatascience.com/a-comprehensive-guide-to-convolutional-neural-networks-the-eli5-way-3bd2b1164a53</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18</a:t>
            </a:fld>
            <a:endParaRPr lang="en-US"/>
          </a:p>
        </p:txBody>
      </p:sp>
    </p:spTree>
    <p:extLst>
      <p:ext uri="{BB962C8B-B14F-4D97-AF65-F5344CB8AC3E}">
        <p14:creationId xmlns:p14="http://schemas.microsoft.com/office/powerpoint/2010/main" val="1260130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Alex </a:t>
            </a:r>
            <a:r>
              <a:rPr lang="en-US" dirty="0" err="1"/>
              <a:t>Krizhevsky</a:t>
            </a:r>
            <a:r>
              <a:rPr lang="en-US" dirty="0"/>
              <a:t> </a:t>
            </a:r>
            <a:r>
              <a:rPr lang="en-US" i="1" dirty="0"/>
              <a:t>et. al.</a:t>
            </a:r>
            <a:r>
              <a:rPr lang="en-US" dirty="0"/>
              <a:t>, 2012.</a:t>
            </a:r>
          </a:p>
          <a:p>
            <a:r>
              <a:rPr lang="en-US" dirty="0"/>
              <a:t>[2] https://towardsdatascience.com/various-types-of-convolutional-neural-network-8b00c9a08a1b</a:t>
            </a:r>
          </a:p>
        </p:txBody>
      </p:sp>
      <p:sp>
        <p:nvSpPr>
          <p:cNvPr id="4" name="Slide Number Placeholder 3"/>
          <p:cNvSpPr>
            <a:spLocks noGrp="1"/>
          </p:cNvSpPr>
          <p:nvPr>
            <p:ph type="sldNum" sz="quarter" idx="10"/>
          </p:nvPr>
        </p:nvSpPr>
        <p:spPr/>
        <p:txBody>
          <a:bodyPr/>
          <a:lstStyle/>
          <a:p>
            <a:fld id="{717347E0-AEBB-E840-BDD8-2436C83FF7EF}" type="slidenum">
              <a:rPr lang="en-US" smtClean="0"/>
              <a:pPr/>
              <a:t>19</a:t>
            </a:fld>
            <a:endParaRPr lang="en-US"/>
          </a:p>
        </p:txBody>
      </p:sp>
    </p:spTree>
    <p:extLst>
      <p:ext uri="{BB962C8B-B14F-4D97-AF65-F5344CB8AC3E}">
        <p14:creationId xmlns:p14="http://schemas.microsoft.com/office/powerpoint/2010/main" val="274368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https://github.com/aleju/imgaug</a:t>
            </a:r>
          </a:p>
          <a:p>
            <a:endParaRPr lang="en-US" dirty="0"/>
          </a:p>
          <a:p>
            <a:r>
              <a:rPr lang="en-US" dirty="0"/>
              <a:t>Note: Sharpen and Emboss are convolutional operation</a:t>
            </a:r>
          </a:p>
        </p:txBody>
      </p:sp>
      <p:sp>
        <p:nvSpPr>
          <p:cNvPr id="4" name="Slide Number Placeholder 3"/>
          <p:cNvSpPr>
            <a:spLocks noGrp="1"/>
          </p:cNvSpPr>
          <p:nvPr>
            <p:ph type="sldNum" sz="quarter" idx="10"/>
          </p:nvPr>
        </p:nvSpPr>
        <p:spPr/>
        <p:txBody>
          <a:bodyPr/>
          <a:lstStyle/>
          <a:p>
            <a:fld id="{717347E0-AEBB-E840-BDD8-2436C83FF7EF}" type="slidenum">
              <a:rPr lang="en-US" smtClean="0"/>
              <a:pPr/>
              <a:t>2</a:t>
            </a:fld>
            <a:endParaRPr lang="en-US"/>
          </a:p>
        </p:txBody>
      </p:sp>
    </p:spTree>
    <p:extLst>
      <p:ext uri="{BB962C8B-B14F-4D97-AF65-F5344CB8AC3E}">
        <p14:creationId xmlns:p14="http://schemas.microsoft.com/office/powerpoint/2010/main" val="3676478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20</a:t>
            </a:fld>
            <a:endParaRPr lang="en-US"/>
          </a:p>
        </p:txBody>
      </p:sp>
    </p:spTree>
    <p:extLst>
      <p:ext uri="{BB962C8B-B14F-4D97-AF65-F5344CB8AC3E}">
        <p14:creationId xmlns:p14="http://schemas.microsoft.com/office/powerpoint/2010/main" val="1874820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21</a:t>
            </a:fld>
            <a:endParaRPr lang="en-US"/>
          </a:p>
        </p:txBody>
      </p:sp>
    </p:spTree>
    <p:extLst>
      <p:ext uri="{BB962C8B-B14F-4D97-AF65-F5344CB8AC3E}">
        <p14:creationId xmlns:p14="http://schemas.microsoft.com/office/powerpoint/2010/main" val="3060452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22</a:t>
            </a:fld>
            <a:endParaRPr lang="en-US"/>
          </a:p>
        </p:txBody>
      </p:sp>
    </p:spTree>
    <p:extLst>
      <p:ext uri="{BB962C8B-B14F-4D97-AF65-F5344CB8AC3E}">
        <p14:creationId xmlns:p14="http://schemas.microsoft.com/office/powerpoint/2010/main" val="18257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23</a:t>
            </a:fld>
            <a:endParaRPr lang="en-US"/>
          </a:p>
        </p:txBody>
      </p:sp>
    </p:spTree>
    <p:extLst>
      <p:ext uri="{BB962C8B-B14F-4D97-AF65-F5344CB8AC3E}">
        <p14:creationId xmlns:p14="http://schemas.microsoft.com/office/powerpoint/2010/main" val="2819406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24</a:t>
            </a:fld>
            <a:endParaRPr lang="en-US"/>
          </a:p>
        </p:txBody>
      </p:sp>
    </p:spTree>
    <p:extLst>
      <p:ext uri="{BB962C8B-B14F-4D97-AF65-F5344CB8AC3E}">
        <p14:creationId xmlns:p14="http://schemas.microsoft.com/office/powerpoint/2010/main" val="278717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25</a:t>
            </a:fld>
            <a:endParaRPr lang="en-US"/>
          </a:p>
        </p:txBody>
      </p:sp>
    </p:spTree>
    <p:extLst>
      <p:ext uri="{BB962C8B-B14F-4D97-AF65-F5344CB8AC3E}">
        <p14:creationId xmlns:p14="http://schemas.microsoft.com/office/powerpoint/2010/main" val="1213598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26</a:t>
            </a:fld>
            <a:endParaRPr lang="en-US"/>
          </a:p>
        </p:txBody>
      </p:sp>
    </p:spTree>
    <p:extLst>
      <p:ext uri="{BB962C8B-B14F-4D97-AF65-F5344CB8AC3E}">
        <p14:creationId xmlns:p14="http://schemas.microsoft.com/office/powerpoint/2010/main" val="2794291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27</a:t>
            </a:fld>
            <a:endParaRPr lang="en-US"/>
          </a:p>
        </p:txBody>
      </p:sp>
    </p:spTree>
    <p:extLst>
      <p:ext uri="{BB962C8B-B14F-4D97-AF65-F5344CB8AC3E}">
        <p14:creationId xmlns:p14="http://schemas.microsoft.com/office/powerpoint/2010/main" val="1843991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28</a:t>
            </a:fld>
            <a:endParaRPr lang="en-US"/>
          </a:p>
        </p:txBody>
      </p:sp>
    </p:spTree>
    <p:extLst>
      <p:ext uri="{BB962C8B-B14F-4D97-AF65-F5344CB8AC3E}">
        <p14:creationId xmlns:p14="http://schemas.microsoft.com/office/powerpoint/2010/main" val="3547437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29</a:t>
            </a:fld>
            <a:endParaRPr lang="en-US"/>
          </a:p>
        </p:txBody>
      </p:sp>
    </p:spTree>
    <p:extLst>
      <p:ext uri="{BB962C8B-B14F-4D97-AF65-F5344CB8AC3E}">
        <p14:creationId xmlns:p14="http://schemas.microsoft.com/office/powerpoint/2010/main" val="323439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[1] </a:t>
            </a:r>
            <a:r>
              <a:rPr lang="da-DK" dirty="0"/>
              <a:t>https://bair.berkeley.edu/blog/2019/06/07/data_aug/</a:t>
            </a:r>
            <a:endParaRPr lang="en-US" dirty="0"/>
          </a:p>
          <a:p>
            <a:r>
              <a:rPr lang="en-US" dirty="0"/>
              <a:t>[2] https://github.com/aleju/imgaug</a:t>
            </a:r>
          </a:p>
        </p:txBody>
      </p:sp>
      <p:sp>
        <p:nvSpPr>
          <p:cNvPr id="4" name="Slide Number Placeholder 3"/>
          <p:cNvSpPr>
            <a:spLocks noGrp="1"/>
          </p:cNvSpPr>
          <p:nvPr>
            <p:ph type="sldNum" sz="quarter" idx="10"/>
          </p:nvPr>
        </p:nvSpPr>
        <p:spPr/>
        <p:txBody>
          <a:bodyPr/>
          <a:lstStyle/>
          <a:p>
            <a:fld id="{717347E0-AEBB-E840-BDD8-2436C83FF7EF}" type="slidenum">
              <a:rPr lang="en-US" smtClean="0"/>
              <a:pPr/>
              <a:t>3</a:t>
            </a:fld>
            <a:endParaRPr lang="en-US"/>
          </a:p>
        </p:txBody>
      </p:sp>
    </p:spTree>
    <p:extLst>
      <p:ext uri="{BB962C8B-B14F-4D97-AF65-F5344CB8AC3E}">
        <p14:creationId xmlns:p14="http://schemas.microsoft.com/office/powerpoint/2010/main" val="6864084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Demo</a:t>
            </a:r>
            <a:r>
              <a:rPr lang="en-US" dirty="0"/>
              <a:t>: https://cs.stanford.edu/people/karpathy/convnetjs/demo/cifar10.html</a:t>
            </a:r>
          </a:p>
          <a:p>
            <a:endParaRPr lang="en-US" dirty="0"/>
          </a:p>
          <a:p>
            <a:r>
              <a:rPr lang="en-US" dirty="0"/>
              <a:t>References:</a:t>
            </a:r>
          </a:p>
          <a:p>
            <a:r>
              <a:rPr lang="en-US" dirty="0"/>
              <a:t>[1] https://towardsdatascience.com/a-comprehensive-guide-to-convolutional-neural-networks-the-eli5-way-3bd2b1164a53</a:t>
            </a:r>
          </a:p>
        </p:txBody>
      </p:sp>
      <p:sp>
        <p:nvSpPr>
          <p:cNvPr id="4" name="Slide Number Placeholder 3"/>
          <p:cNvSpPr>
            <a:spLocks noGrp="1"/>
          </p:cNvSpPr>
          <p:nvPr>
            <p:ph type="sldNum" sz="quarter" idx="10"/>
          </p:nvPr>
        </p:nvSpPr>
        <p:spPr/>
        <p:txBody>
          <a:bodyPr/>
          <a:lstStyle/>
          <a:p>
            <a:fld id="{717347E0-AEBB-E840-BDD8-2436C83FF7EF}" type="slidenum">
              <a:rPr lang="en-US" smtClean="0"/>
              <a:pPr/>
              <a:t>30</a:t>
            </a:fld>
            <a:endParaRPr lang="en-US"/>
          </a:p>
        </p:txBody>
      </p:sp>
    </p:spTree>
    <p:extLst>
      <p:ext uri="{BB962C8B-B14F-4D97-AF65-F5344CB8AC3E}">
        <p14:creationId xmlns:p14="http://schemas.microsoft.com/office/powerpoint/2010/main" val="3276882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da-DK" sz="1200" kern="1200" dirty="0">
                <a:solidFill>
                  <a:schemeClr val="tx1"/>
                </a:solidFill>
                <a:effectLst/>
                <a:latin typeface="+mn-lt"/>
                <a:ea typeface="+mn-ea"/>
                <a:cs typeface="+mn-cs"/>
              </a:rPr>
              <a:t>[1] Nitish Srivastava, et. al., 2014, Dropout</a:t>
            </a:r>
          </a:p>
          <a:p>
            <a:pPr marL="0" marR="0" lvl="0" indent="0" algn="l" defTabSz="4572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31</a:t>
            </a:fld>
            <a:endParaRPr lang="en-US"/>
          </a:p>
        </p:txBody>
      </p:sp>
    </p:spTree>
    <p:extLst>
      <p:ext uri="{BB962C8B-B14F-4D97-AF65-F5344CB8AC3E}">
        <p14:creationId xmlns:p14="http://schemas.microsoft.com/office/powerpoint/2010/main" val="3181892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da-DK" sz="1200" kern="1200" dirty="0">
                <a:solidFill>
                  <a:schemeClr val="tx1"/>
                </a:solidFill>
                <a:effectLst/>
                <a:latin typeface="+mn-lt"/>
                <a:ea typeface="+mn-ea"/>
                <a:cs typeface="+mn-cs"/>
              </a:rPr>
              <a:t>[1] Nitish Srivastava, et. al., 2014, Dropout</a:t>
            </a:r>
          </a:p>
          <a:p>
            <a:pPr marL="0" marR="0" lvl="0" indent="0" algn="l" defTabSz="4572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https://mlblr.com/includes/mlai/index.html#ml-amp-ai.</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32</a:t>
            </a:fld>
            <a:endParaRPr lang="en-US"/>
          </a:p>
        </p:txBody>
      </p:sp>
    </p:spTree>
    <p:extLst>
      <p:ext uri="{BB962C8B-B14F-4D97-AF65-F5344CB8AC3E}">
        <p14:creationId xmlns:p14="http://schemas.microsoft.com/office/powerpoint/2010/main" val="4193132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da-DK" sz="1200" kern="1200" dirty="0">
                <a:solidFill>
                  <a:schemeClr val="tx1"/>
                </a:solidFill>
                <a:effectLst/>
                <a:latin typeface="+mn-lt"/>
                <a:ea typeface="+mn-ea"/>
                <a:cs typeface="+mn-cs"/>
              </a:rPr>
              <a:t>[1] Nitish Srivastava, et. al., 2014, Dropout</a:t>
            </a:r>
          </a:p>
          <a:p>
            <a:pPr marL="0" marR="0" lvl="0" indent="0" algn="l" defTabSz="457200" rtl="0" eaLnBrk="1" fontAlgn="auto" latinLnBrk="0" hangingPunct="1">
              <a:lnSpc>
                <a:spcPct val="100000"/>
              </a:lnSpc>
              <a:spcBef>
                <a:spcPts val="0"/>
              </a:spcBef>
              <a:spcAft>
                <a:spcPts val="0"/>
              </a:spcAft>
              <a:buClrTx/>
              <a:buSzTx/>
              <a:buFontTx/>
              <a:buNone/>
              <a:tabLst/>
              <a:defRPr/>
            </a:pPr>
            <a:r>
              <a:rPr lang="da-DK" sz="1200" kern="12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 https://mlblr.com/includes/mlai/index.html#ml-amp-ai.</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33</a:t>
            </a:fld>
            <a:endParaRPr lang="en-US"/>
          </a:p>
        </p:txBody>
      </p:sp>
    </p:spTree>
    <p:extLst>
      <p:ext uri="{BB962C8B-B14F-4D97-AF65-F5344CB8AC3E}">
        <p14:creationId xmlns:p14="http://schemas.microsoft.com/office/powerpoint/2010/main" val="3802515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https://mlblr.com/includes/mlai/index.html#ml-amp-ai</a:t>
            </a:r>
          </a:p>
        </p:txBody>
      </p:sp>
      <p:sp>
        <p:nvSpPr>
          <p:cNvPr id="4" name="Slide Number Placeholder 3"/>
          <p:cNvSpPr>
            <a:spLocks noGrp="1"/>
          </p:cNvSpPr>
          <p:nvPr>
            <p:ph type="sldNum" sz="quarter" idx="10"/>
          </p:nvPr>
        </p:nvSpPr>
        <p:spPr/>
        <p:txBody>
          <a:bodyPr/>
          <a:lstStyle/>
          <a:p>
            <a:fld id="{717347E0-AEBB-E840-BDD8-2436C83FF7EF}" type="slidenum">
              <a:rPr lang="en-US" smtClean="0"/>
              <a:pPr/>
              <a:t>34</a:t>
            </a:fld>
            <a:endParaRPr lang="en-US"/>
          </a:p>
        </p:txBody>
      </p:sp>
    </p:spTree>
    <p:extLst>
      <p:ext uri="{BB962C8B-B14F-4D97-AF65-F5344CB8AC3E}">
        <p14:creationId xmlns:p14="http://schemas.microsoft.com/office/powerpoint/2010/main" val="2292119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Sergey </a:t>
            </a:r>
            <a:r>
              <a:rPr lang="en-US" dirty="0" err="1"/>
              <a:t>Ioffe</a:t>
            </a:r>
            <a:r>
              <a:rPr lang="en-US" dirty="0"/>
              <a:t> et. al., 2015 - Batch Normalization.</a:t>
            </a:r>
          </a:p>
          <a:p>
            <a:r>
              <a:rPr lang="en-US" dirty="0"/>
              <a:t>[2] </a:t>
            </a:r>
            <a:r>
              <a:rPr lang="it-IT" dirty="0"/>
              <a:t>https://mlblr.com/includes/mlai/index.html#ml-amp-ai</a:t>
            </a:r>
          </a:p>
          <a:p>
            <a:endParaRPr lang="it-IT" dirty="0"/>
          </a:p>
          <a:p>
            <a:r>
              <a:rPr lang="it-IT" dirty="0">
                <a:sym typeface="Symbol" panose="05050102010706020507" pitchFamily="18" charset="2"/>
              </a:rPr>
              <a:t>Note:  The epsilon () in the 4th equation is a very small +ve, non-zero value is used to avoid a situation where the denominator (the variance) becomes zero.</a:t>
            </a:r>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35</a:t>
            </a:fld>
            <a:endParaRPr lang="en-US"/>
          </a:p>
        </p:txBody>
      </p:sp>
    </p:spTree>
    <p:extLst>
      <p:ext uri="{BB962C8B-B14F-4D97-AF65-F5344CB8AC3E}">
        <p14:creationId xmlns:p14="http://schemas.microsoft.com/office/powerpoint/2010/main" val="619191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Sergey </a:t>
            </a:r>
            <a:r>
              <a:rPr lang="en-US" dirty="0" err="1"/>
              <a:t>Ioffe</a:t>
            </a:r>
            <a:r>
              <a:rPr lang="en-US" dirty="0"/>
              <a:t> et. al., 2015 - Batch Normalization.</a:t>
            </a:r>
          </a:p>
          <a:p>
            <a:r>
              <a:rPr lang="en-US" dirty="0"/>
              <a:t>[2] </a:t>
            </a:r>
            <a:r>
              <a:rPr lang="it-IT" dirty="0"/>
              <a:t>https://mlblr.com/includes/mlai/index.html#ml-amp-ai</a:t>
            </a:r>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36</a:t>
            </a:fld>
            <a:endParaRPr lang="en-US"/>
          </a:p>
        </p:txBody>
      </p:sp>
    </p:spTree>
    <p:extLst>
      <p:ext uri="{BB962C8B-B14F-4D97-AF65-F5344CB8AC3E}">
        <p14:creationId xmlns:p14="http://schemas.microsoft.com/office/powerpoint/2010/main" val="1470300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37</a:t>
            </a:fld>
            <a:endParaRPr lang="en-US"/>
          </a:p>
        </p:txBody>
      </p:sp>
    </p:spTree>
    <p:extLst>
      <p:ext uri="{BB962C8B-B14F-4D97-AF65-F5344CB8AC3E}">
        <p14:creationId xmlns:p14="http://schemas.microsoft.com/office/powerpoint/2010/main" val="1708618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38</a:t>
            </a:fld>
            <a:endParaRPr lang="en-US"/>
          </a:p>
        </p:txBody>
      </p:sp>
    </p:spTree>
    <p:extLst>
      <p:ext uri="{BB962C8B-B14F-4D97-AF65-F5344CB8AC3E}">
        <p14:creationId xmlns:p14="http://schemas.microsoft.com/office/powerpoint/2010/main" val="3705231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39</a:t>
            </a:fld>
            <a:endParaRPr lang="en-US"/>
          </a:p>
        </p:txBody>
      </p:sp>
    </p:spTree>
    <p:extLst>
      <p:ext uri="{BB962C8B-B14F-4D97-AF65-F5344CB8AC3E}">
        <p14:creationId xmlns:p14="http://schemas.microsoft.com/office/powerpoint/2010/main" val="1463409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4</a:t>
            </a:fld>
            <a:endParaRPr lang="en-US"/>
          </a:p>
        </p:txBody>
      </p:sp>
    </p:spTree>
    <p:extLst>
      <p:ext uri="{BB962C8B-B14F-4D97-AF65-F5344CB8AC3E}">
        <p14:creationId xmlns:p14="http://schemas.microsoft.com/office/powerpoint/2010/main" val="1726923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40</a:t>
            </a:fld>
            <a:endParaRPr lang="en-US"/>
          </a:p>
        </p:txBody>
      </p:sp>
    </p:spTree>
    <p:extLst>
      <p:ext uri="{BB962C8B-B14F-4D97-AF65-F5344CB8AC3E}">
        <p14:creationId xmlns:p14="http://schemas.microsoft.com/office/powerpoint/2010/main" val="4289945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41</a:t>
            </a:fld>
            <a:endParaRPr lang="en-US"/>
          </a:p>
        </p:txBody>
      </p:sp>
    </p:spTree>
    <p:extLst>
      <p:ext uri="{BB962C8B-B14F-4D97-AF65-F5344CB8AC3E}">
        <p14:creationId xmlns:p14="http://schemas.microsoft.com/office/powerpoint/2010/main" val="9598610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42</a:t>
            </a:fld>
            <a:endParaRPr lang="en-US"/>
          </a:p>
        </p:txBody>
      </p:sp>
    </p:spTree>
    <p:extLst>
      <p:ext uri="{BB962C8B-B14F-4D97-AF65-F5344CB8AC3E}">
        <p14:creationId xmlns:p14="http://schemas.microsoft.com/office/powerpoint/2010/main" val="34632026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43</a:t>
            </a:fld>
            <a:endParaRPr lang="en-US"/>
          </a:p>
        </p:txBody>
      </p:sp>
    </p:spTree>
    <p:extLst>
      <p:ext uri="{BB962C8B-B14F-4D97-AF65-F5344CB8AC3E}">
        <p14:creationId xmlns:p14="http://schemas.microsoft.com/office/powerpoint/2010/main" val="374426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44</a:t>
            </a:fld>
            <a:endParaRPr lang="en-US"/>
          </a:p>
        </p:txBody>
      </p:sp>
    </p:spTree>
    <p:extLst>
      <p:ext uri="{BB962C8B-B14F-4D97-AF65-F5344CB8AC3E}">
        <p14:creationId xmlns:p14="http://schemas.microsoft.com/office/powerpoint/2010/main" val="18714893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45</a:t>
            </a:fld>
            <a:endParaRPr lang="en-US"/>
          </a:p>
        </p:txBody>
      </p:sp>
    </p:spTree>
    <p:extLst>
      <p:ext uri="{BB962C8B-B14F-4D97-AF65-F5344CB8AC3E}">
        <p14:creationId xmlns:p14="http://schemas.microsoft.com/office/powerpoint/2010/main" val="1267074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46</a:t>
            </a:fld>
            <a:endParaRPr lang="en-US"/>
          </a:p>
        </p:txBody>
      </p:sp>
    </p:spTree>
    <p:extLst>
      <p:ext uri="{BB962C8B-B14F-4D97-AF65-F5344CB8AC3E}">
        <p14:creationId xmlns:p14="http://schemas.microsoft.com/office/powerpoint/2010/main" val="2069803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47</a:t>
            </a:fld>
            <a:endParaRPr lang="en-US"/>
          </a:p>
        </p:txBody>
      </p:sp>
    </p:spTree>
    <p:extLst>
      <p:ext uri="{BB962C8B-B14F-4D97-AF65-F5344CB8AC3E}">
        <p14:creationId xmlns:p14="http://schemas.microsoft.com/office/powerpoint/2010/main" val="3385247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it-IT" dirty="0"/>
              <a:t>John Duchi, et. al., 2011 AdaGrad</a:t>
            </a:r>
            <a:endParaRPr lang="en-US" dirty="0"/>
          </a:p>
          <a:p>
            <a:r>
              <a:rPr lang="en-US" sz="1200" kern="1200" dirty="0">
                <a:solidFill>
                  <a:schemeClr val="tx1"/>
                </a:solidFill>
                <a:effectLst/>
                <a:latin typeface="+mn-lt"/>
                <a:ea typeface="+mn-ea"/>
                <a:cs typeface="+mn-cs"/>
              </a:rPr>
              <a:t>[2] 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48</a:t>
            </a:fld>
            <a:endParaRPr lang="en-US"/>
          </a:p>
        </p:txBody>
      </p:sp>
    </p:spTree>
    <p:extLst>
      <p:ext uri="{BB962C8B-B14F-4D97-AF65-F5344CB8AC3E}">
        <p14:creationId xmlns:p14="http://schemas.microsoft.com/office/powerpoint/2010/main" val="348508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sz="1200" kern="1200" dirty="0">
                <a:solidFill>
                  <a:schemeClr val="tx1"/>
                </a:solidFill>
                <a:effectLst/>
                <a:latin typeface="+mn-lt"/>
                <a:ea typeface="+mn-ea"/>
                <a:cs typeface="+mn-cs"/>
              </a:rPr>
              <a:t>[1] 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49</a:t>
            </a:fld>
            <a:endParaRPr lang="en-US"/>
          </a:p>
        </p:txBody>
      </p:sp>
    </p:spTree>
    <p:extLst>
      <p:ext uri="{BB962C8B-B14F-4D97-AF65-F5344CB8AC3E}">
        <p14:creationId xmlns:p14="http://schemas.microsoft.com/office/powerpoint/2010/main" val="73770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5</a:t>
            </a:fld>
            <a:endParaRPr lang="en-US"/>
          </a:p>
        </p:txBody>
      </p:sp>
    </p:spTree>
    <p:extLst>
      <p:ext uri="{BB962C8B-B14F-4D97-AF65-F5344CB8AC3E}">
        <p14:creationId xmlns:p14="http://schemas.microsoft.com/office/powerpoint/2010/main" val="4089066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en-US" sz="1200" kern="1200" dirty="0">
                <a:solidFill>
                  <a:schemeClr val="tx1"/>
                </a:solidFill>
                <a:effectLst/>
                <a:latin typeface="+mn-lt"/>
                <a:ea typeface="+mn-ea"/>
                <a:cs typeface="+mn-cs"/>
              </a:rPr>
              <a:t>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50</a:t>
            </a:fld>
            <a:endParaRPr lang="en-US"/>
          </a:p>
        </p:txBody>
      </p:sp>
    </p:spTree>
    <p:extLst>
      <p:ext uri="{BB962C8B-B14F-4D97-AF65-F5344CB8AC3E}">
        <p14:creationId xmlns:p14="http://schemas.microsoft.com/office/powerpoint/2010/main" val="1397700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sz="1200" kern="1200" dirty="0">
                <a:solidFill>
                  <a:schemeClr val="tx1"/>
                </a:solidFill>
                <a:effectLst/>
                <a:latin typeface="+mn-lt"/>
                <a:ea typeface="+mn-ea"/>
                <a:cs typeface="+mn-cs"/>
              </a:rPr>
              <a:t>[1] 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51</a:t>
            </a:fld>
            <a:endParaRPr lang="en-US"/>
          </a:p>
        </p:txBody>
      </p:sp>
    </p:spTree>
    <p:extLst>
      <p:ext uri="{BB962C8B-B14F-4D97-AF65-F5344CB8AC3E}">
        <p14:creationId xmlns:p14="http://schemas.microsoft.com/office/powerpoint/2010/main" val="1406143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sz="1200" kern="1200" dirty="0">
                <a:solidFill>
                  <a:schemeClr val="tx1"/>
                </a:solidFill>
                <a:effectLst/>
                <a:latin typeface="+mn-lt"/>
                <a:ea typeface="+mn-ea"/>
                <a:cs typeface="+mn-cs"/>
              </a:rPr>
              <a:t>[1] </a:t>
            </a:r>
            <a:r>
              <a:rPr lang="nl-NL" sz="1200" kern="1200" dirty="0">
                <a:solidFill>
                  <a:schemeClr val="tx1"/>
                </a:solidFill>
                <a:effectLst/>
                <a:latin typeface="+mn-lt"/>
                <a:ea typeface="+mn-ea"/>
                <a:cs typeface="+mn-cs"/>
              </a:rPr>
              <a:t>Diederik P. Kingma, et. al., 2015 Adam.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52</a:t>
            </a:fld>
            <a:endParaRPr lang="en-US"/>
          </a:p>
        </p:txBody>
      </p:sp>
    </p:spTree>
    <p:extLst>
      <p:ext uri="{BB962C8B-B14F-4D97-AF65-F5344CB8AC3E}">
        <p14:creationId xmlns:p14="http://schemas.microsoft.com/office/powerpoint/2010/main" val="2243000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sz="1200" kern="1200" dirty="0">
                <a:solidFill>
                  <a:schemeClr val="tx1"/>
                </a:solidFill>
                <a:effectLst/>
                <a:latin typeface="+mn-lt"/>
                <a:ea typeface="+mn-ea"/>
                <a:cs typeface="+mn-cs"/>
              </a:rPr>
              <a:t>[1] </a:t>
            </a:r>
            <a:r>
              <a:rPr lang="nl-NL" sz="1200" kern="1200" dirty="0">
                <a:solidFill>
                  <a:schemeClr val="tx1"/>
                </a:solidFill>
                <a:effectLst/>
                <a:latin typeface="+mn-lt"/>
                <a:ea typeface="+mn-ea"/>
                <a:cs typeface="+mn-cs"/>
              </a:rPr>
              <a:t>Diederik P. Kingma, et. al., 2015 Adam.</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I. Goodfellow, Y.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and A. Courville, </a:t>
            </a:r>
            <a:r>
              <a:rPr lang="en-US" sz="1200" i="1" kern="1200" dirty="0">
                <a:solidFill>
                  <a:schemeClr val="tx1"/>
                </a:solidFill>
                <a:effectLst/>
                <a:latin typeface="+mn-lt"/>
                <a:ea typeface="+mn-ea"/>
                <a:cs typeface="+mn-cs"/>
              </a:rPr>
              <a:t>Deep Learning </a:t>
            </a:r>
            <a:r>
              <a:rPr lang="en-US" sz="1200" kern="1200" dirty="0">
                <a:solidFill>
                  <a:schemeClr val="tx1"/>
                </a:solidFill>
                <a:effectLst/>
                <a:latin typeface="+mn-lt"/>
                <a:ea typeface="+mn-ea"/>
                <a:cs typeface="+mn-cs"/>
              </a:rPr>
              <a:t>The MIT press, 2016.</a:t>
            </a: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53</a:t>
            </a:fld>
            <a:endParaRPr lang="en-US"/>
          </a:p>
        </p:txBody>
      </p:sp>
    </p:spTree>
    <p:extLst>
      <p:ext uri="{BB962C8B-B14F-4D97-AF65-F5344CB8AC3E}">
        <p14:creationId xmlns:p14="http://schemas.microsoft.com/office/powerpoint/2010/main" val="377491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6</a:t>
            </a:fld>
            <a:endParaRPr lang="en-US"/>
          </a:p>
        </p:txBody>
      </p:sp>
    </p:spTree>
    <p:extLst>
      <p:ext uri="{BB962C8B-B14F-4D97-AF65-F5344CB8AC3E}">
        <p14:creationId xmlns:p14="http://schemas.microsoft.com/office/powerpoint/2010/main" val="3566857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a:t>
            </a:r>
            <a:r>
              <a:rPr lang="nl-NL" sz="1200" kern="1200" dirty="0">
                <a:solidFill>
                  <a:schemeClr val="tx1"/>
                </a:solidFill>
                <a:effectLst/>
                <a:latin typeface="+mn-lt"/>
                <a:ea typeface="+mn-ea"/>
                <a:cs typeface="+mn-cs"/>
              </a:rPr>
              <a:t>Waseem Rawat </a:t>
            </a:r>
            <a:r>
              <a:rPr lang="nl-NL" sz="1200" i="1" kern="1200" dirty="0">
                <a:solidFill>
                  <a:schemeClr val="tx1"/>
                </a:solidFill>
                <a:effectLst/>
                <a:latin typeface="+mn-lt"/>
                <a:ea typeface="+mn-ea"/>
                <a:cs typeface="+mn-cs"/>
              </a:rPr>
              <a:t>et, al.</a:t>
            </a:r>
            <a:r>
              <a:rPr lang="nl-NL" sz="1200" kern="1200" dirty="0">
                <a:solidFill>
                  <a:schemeClr val="tx1"/>
                </a:solidFill>
                <a:effectLst/>
                <a:latin typeface="+mn-lt"/>
                <a:ea typeface="+mn-ea"/>
                <a:cs typeface="+mn-cs"/>
              </a:rPr>
              <a:t>, 2017</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7</a:t>
            </a:fld>
            <a:endParaRPr lang="en-US"/>
          </a:p>
        </p:txBody>
      </p:sp>
    </p:spTree>
    <p:extLst>
      <p:ext uri="{BB962C8B-B14F-4D97-AF65-F5344CB8AC3E}">
        <p14:creationId xmlns:p14="http://schemas.microsoft.com/office/powerpoint/2010/main" val="44978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http://deeplearning.net/software/theano/tutorial/conv_arithmetic.html</a:t>
            </a:r>
          </a:p>
        </p:txBody>
      </p:sp>
      <p:sp>
        <p:nvSpPr>
          <p:cNvPr id="4" name="Slide Number Placeholder 3"/>
          <p:cNvSpPr>
            <a:spLocks noGrp="1"/>
          </p:cNvSpPr>
          <p:nvPr>
            <p:ph type="sldNum" sz="quarter" idx="10"/>
          </p:nvPr>
        </p:nvSpPr>
        <p:spPr/>
        <p:txBody>
          <a:bodyPr/>
          <a:lstStyle/>
          <a:p>
            <a:fld id="{717347E0-AEBB-E840-BDD8-2436C83FF7EF}" type="slidenum">
              <a:rPr lang="en-US" smtClean="0"/>
              <a:pPr/>
              <a:t>8</a:t>
            </a:fld>
            <a:endParaRPr lang="en-US"/>
          </a:p>
        </p:txBody>
      </p:sp>
    </p:spTree>
    <p:extLst>
      <p:ext uri="{BB962C8B-B14F-4D97-AF65-F5344CB8AC3E}">
        <p14:creationId xmlns:p14="http://schemas.microsoft.com/office/powerpoint/2010/main" val="425521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References:</a:t>
            </a:r>
          </a:p>
          <a:p>
            <a:r>
              <a:rPr lang="en-US" dirty="0"/>
              <a:t>[1] http://deeplearning.net/software/theano/tutorial/conv_arithmetic.html</a:t>
            </a:r>
          </a:p>
        </p:txBody>
      </p:sp>
      <p:sp>
        <p:nvSpPr>
          <p:cNvPr id="4" name="Slide Number Placeholder 3"/>
          <p:cNvSpPr>
            <a:spLocks noGrp="1"/>
          </p:cNvSpPr>
          <p:nvPr>
            <p:ph type="sldNum" sz="quarter" idx="10"/>
          </p:nvPr>
        </p:nvSpPr>
        <p:spPr/>
        <p:txBody>
          <a:bodyPr/>
          <a:lstStyle/>
          <a:p>
            <a:fld id="{717347E0-AEBB-E840-BDD8-2436C83FF7EF}" type="slidenum">
              <a:rPr lang="en-US" smtClean="0"/>
              <a:pPr/>
              <a:t>9</a:t>
            </a:fld>
            <a:endParaRPr lang="en-US"/>
          </a:p>
        </p:txBody>
      </p:sp>
    </p:spTree>
    <p:extLst>
      <p:ext uri="{BB962C8B-B14F-4D97-AF65-F5344CB8AC3E}">
        <p14:creationId xmlns:p14="http://schemas.microsoft.com/office/powerpoint/2010/main" val="390682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48" y="1371600"/>
            <a:ext cx="8147304" cy="1344168"/>
          </a:xfrm>
        </p:spPr>
        <p:txBody>
          <a:bodyPr vert="horz" lIns="91440" tIns="45720" rIns="91440" bIns="45720" rtlCol="0" anchor="b" anchorCtr="0">
            <a:normAutofit/>
            <a:scene3d>
              <a:camera prst="orthographicFront"/>
              <a:lightRig rig="threePt" dir="t">
                <a:rot lat="0" lon="0" rev="10800000"/>
              </a:lightRig>
            </a:scene3d>
            <a:sp3d extrusionH="57150">
              <a:bevelT w="38100" h="38100" prst="relaxedInset"/>
              <a:bevelB w="38100" h="38100" prst="relaxedInset"/>
            </a:sp3d>
          </a:bodyPr>
          <a:lstStyle>
            <a:lvl1pPr algn="ctr" defTabSz="914400" rtl="0" eaLnBrk="1" latinLnBrk="0" hangingPunct="1">
              <a:lnSpc>
                <a:spcPts val="6400"/>
              </a:lnSpc>
              <a:spcBef>
                <a:spcPct val="0"/>
              </a:spcBef>
              <a:buNone/>
              <a:defRPr sz="6000" kern="1200">
                <a:solidFill>
                  <a:schemeClr val="bg1"/>
                </a:solidFill>
                <a:effectLst>
                  <a:outerShdw blurRad="25400" dist="19050" dir="4200000" algn="ctr" rotWithShape="0">
                    <a:schemeClr val="tx1">
                      <a:alpha val="40000"/>
                    </a:schemeClr>
                  </a:outerShdw>
                </a:effectLst>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498348" y="2715767"/>
            <a:ext cx="8147304" cy="667512"/>
          </a:xfrm>
        </p:spPr>
        <p:txBody>
          <a:bodyPr vert="horz" lIns="91440" tIns="45720" rIns="91440" bIns="45720" rtlCol="0">
            <a:normAutofit/>
            <a:scene3d>
              <a:camera prst="orthographicFront"/>
              <a:lightRig rig="threePt" dir="t"/>
            </a:scene3d>
            <a:sp3d extrusionH="57150">
              <a:bevelT w="38100" h="38100" prst="relaxedInset"/>
              <a:bevelB w="38100" h="38100" prst="relaxedInset"/>
            </a:sp3d>
          </a:bodyPr>
          <a:lstStyle>
            <a:lvl1pPr marL="0" indent="0" algn="ctr" defTabSz="914400" rtl="0" eaLnBrk="1" latinLnBrk="0" hangingPunct="1">
              <a:spcBef>
                <a:spcPts val="0"/>
              </a:spcBef>
              <a:buClr>
                <a:schemeClr val="tx1">
                  <a:lumMod val="75000"/>
                  <a:lumOff val="25000"/>
                </a:schemeClr>
              </a:buClr>
              <a:buSzPct val="75000"/>
              <a:buFont typeface="Wingdings 2" pitchFamily="18" charset="2"/>
              <a:buNone/>
              <a:defRPr sz="2200" b="0" kern="1200" baseline="0">
                <a:solidFill>
                  <a:schemeClr val="bg1"/>
                </a:solidFill>
                <a:effectLst>
                  <a:outerShdw blurRad="25400" dist="25400" dir="4200000" algn="ctr" rotWithShape="0">
                    <a:schemeClr val="tx1">
                      <a:alpha val="4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67FF49AA-5FB4-B445-9D26-BF6666E25061}" type="datetime1">
              <a:rPr lang="en-US" smtClean="0"/>
              <a:t>2/22/2024</a:t>
            </a:fld>
            <a:endParaRPr lang="en-US"/>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38E06347-BC0D-4F40-B989-B890AD03D8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en-US"/>
              <a:t>Click to edit Master title style</a:t>
            </a:r>
            <a:endParaRPr/>
          </a:p>
        </p:txBody>
      </p:sp>
      <p:sp>
        <p:nvSpPr>
          <p:cNvPr id="4" name="Text Placeholder 3"/>
          <p:cNvSpPr>
            <a:spLocks noGrp="1"/>
          </p:cNvSpPr>
          <p:nvPr>
            <p:ph type="body" sz="half" idx="2"/>
          </p:nvPr>
        </p:nvSpPr>
        <p:spPr>
          <a:xfrm>
            <a:off x="497540" y="2438400"/>
            <a:ext cx="3840480" cy="3316942"/>
          </a:xfrm>
        </p:spPr>
        <p:txBody>
          <a:bodyPr>
            <a:normAutofit/>
          </a:bodyPr>
          <a:lstStyle>
            <a:lvl1pPr marL="0" indent="0" algn="ctr">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DDA0CB-B01B-A748-B657-D0FAFEFFE4D8}" type="datetime1">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
        <p:nvSpPr>
          <p:cNvPr id="8" name="Picture Placeholder 2"/>
          <p:cNvSpPr>
            <a:spLocks noGrp="1"/>
          </p:cNvSpPr>
          <p:nvPr>
            <p:ph type="pic" idx="1"/>
          </p:nvPr>
        </p:nvSpPr>
        <p:spPr>
          <a:xfrm>
            <a:off x="4805045" y="430306"/>
            <a:ext cx="3840480" cy="5432612"/>
          </a:xfrm>
          <a:solidFill>
            <a:schemeClr val="bg1">
              <a:lumMod val="85000"/>
            </a:schemeClr>
          </a:solidFill>
          <a:ln w="127000" cap="sq">
            <a:solidFill>
              <a:schemeClr val="bg1"/>
            </a:solidFill>
            <a:miter lim="800000"/>
          </a:ln>
          <a:effectLst>
            <a:outerShdw blurRad="76200" dist="12700" dir="5400000" sx="100500" sy="100500" rotWithShape="0">
              <a:prstClr val="black">
                <a:alpha val="30000"/>
              </a:prstClr>
            </a:outerShdw>
          </a:effectLst>
          <a:scene3d>
            <a:camera prst="orthographicFront"/>
            <a:lightRig rig="threePt" dir="t"/>
          </a:scene3d>
          <a:sp3d extrusionH="50800">
            <a:extrusionClr>
              <a:schemeClr val="tx1"/>
            </a:extrusionClr>
            <a:contourClr>
              <a:schemeClr val="tx1"/>
            </a:contourClr>
          </a:sp3d>
        </p:spPr>
        <p:txBody>
          <a:bodyPr vert="horz" lIns="91440" tIns="45720" rIns="91440" bIns="45720" rtlCol="0">
            <a:normAutofit/>
          </a:bodyPr>
          <a:lstStyle>
            <a:lvl1pPr marL="457200" indent="-457200" algn="l" defTabSz="914400" rtl="0" eaLnBrk="1" latinLnBrk="0" hangingPunct="1">
              <a:spcBef>
                <a:spcPts val="2000"/>
              </a:spcBef>
              <a:buClr>
                <a:schemeClr val="accent2">
                  <a:lumMod val="50000"/>
                  <a:lumOff val="50000"/>
                </a:schemeClr>
              </a:buClr>
              <a:buSzPct val="75000"/>
              <a:buFont typeface="Wingdings 2" pitchFamily="18" charset="2"/>
              <a:buNone/>
              <a:defRPr sz="2200" kern="1200">
                <a:solidFill>
                  <a:schemeClr val="tx1">
                    <a:lumMod val="75000"/>
                    <a:lumOff val="2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D67FF26-BBCD-DE4B-8024-454BBE5B4B8A}" type="datetime1">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1412" y="417513"/>
            <a:ext cx="1600200" cy="570865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11174" y="417513"/>
            <a:ext cx="6499225" cy="5708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B38A11-2C66-9448-88A1-A5E38107FCFA}" type="datetime1">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6F04C6C6-F4AD-7A44-B3AE-2505FDE24BD9}" type="datetime1">
              <a:rPr lang="en-US" smtClean="0"/>
              <a:t>2/22/2024</a:t>
            </a:fld>
            <a:endParaRPr lang="en-US"/>
          </a:p>
        </p:txBody>
      </p:sp>
      <p:sp>
        <p:nvSpPr>
          <p:cNvPr id="4" name="Footer Placeholder 3"/>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lang="en-US"/>
          </a:p>
        </p:txBody>
      </p:sp>
      <p:sp>
        <p:nvSpPr>
          <p:cNvPr id="5" name="Slide Number Placeholder 4"/>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38E06347-BC0D-4F40-B989-B890AD03D8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3C5506F-1ABF-0D40-986B-BA31E644D2DC}" type="datetime1">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98475" y="4343398"/>
            <a:ext cx="8147049" cy="1346013"/>
          </a:xfrm>
        </p:spPr>
        <p:txBody>
          <a:bodyPr>
            <a:normAutofit/>
            <a:scene3d>
              <a:camera prst="orthographicFront"/>
              <a:lightRig rig="threePt" dir="t">
                <a:rot lat="0" lon="0" rev="10800000"/>
              </a:lightRig>
            </a:scene3d>
            <a:sp3d extrusionH="57150">
              <a:bevelT w="38100" h="38100" prst="relaxedInset"/>
              <a:bevelB w="38100" h="38100" prst="relaxedInset"/>
            </a:sp3d>
          </a:bodyPr>
          <a:lstStyle>
            <a:lvl1pPr>
              <a:lnSpc>
                <a:spcPts val="6400"/>
              </a:lnSpc>
              <a:defRPr sz="6000">
                <a:solidFill>
                  <a:schemeClr val="bg1"/>
                </a:solidFill>
                <a:effectLst>
                  <a:outerShdw blurRad="25400" dist="19050" dir="4200000" algn="ctr" rotWithShape="0">
                    <a:schemeClr val="tx1">
                      <a:alpha val="40000"/>
                    </a:schemeClr>
                  </a:outerShdw>
                </a:effectLst>
              </a:defRPr>
            </a:lvl1pPr>
          </a:lstStyle>
          <a:p>
            <a:r>
              <a:rPr lang="en-US"/>
              <a:t>Click to edit Master title style</a:t>
            </a:r>
            <a:endParaRPr/>
          </a:p>
        </p:txBody>
      </p:sp>
      <p:sp>
        <p:nvSpPr>
          <p:cNvPr id="3" name="Subtitle 2"/>
          <p:cNvSpPr>
            <a:spLocks noGrp="1"/>
          </p:cNvSpPr>
          <p:nvPr>
            <p:ph type="subTitle" idx="1"/>
          </p:nvPr>
        </p:nvSpPr>
        <p:spPr>
          <a:xfrm>
            <a:off x="498475" y="5688105"/>
            <a:ext cx="8147050" cy="663387"/>
          </a:xfrm>
        </p:spPr>
        <p:txBody>
          <a:bodyPr>
            <a:scene3d>
              <a:camera prst="orthographicFront"/>
              <a:lightRig rig="threePt" dir="t"/>
            </a:scene3d>
            <a:sp3d extrusionH="57150">
              <a:bevelT w="38100" h="38100" prst="relaxedInset"/>
              <a:bevelB w="38100" h="38100" prst="relaxedInset"/>
            </a:sp3d>
          </a:bodyPr>
          <a:lstStyle>
            <a:lvl1pPr marL="0" indent="0" algn="ctr">
              <a:spcBef>
                <a:spcPts val="0"/>
              </a:spcBef>
              <a:buNone/>
              <a:defRPr b="0" baseline="0">
                <a:solidFill>
                  <a:schemeClr val="bg1"/>
                </a:solidFill>
                <a:effectLst>
                  <a:outerShdw blurRad="25400" dist="25400" dir="4200000" algn="ctr"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9E65AB05-FD93-AA42-AD07-984EF816C821}" type="datetime1">
              <a:rPr lang="en-US" smtClean="0"/>
              <a:t>2/22/2024</a:t>
            </a:fld>
            <a:endParaRPr lang="en-US"/>
          </a:p>
        </p:txBody>
      </p:sp>
      <p:sp>
        <p:nvSpPr>
          <p:cNvPr id="5" name="Footer Placeholder 4"/>
          <p:cNvSpPr>
            <a:spLocks noGrp="1"/>
          </p:cNvSpPr>
          <p:nvPr>
            <p:ph type="ftr" sz="quarter" idx="11"/>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38E06347-BC0D-4F40-B989-B890AD03D868}" type="slidenum">
              <a:rPr lang="en-US" smtClean="0"/>
              <a:pPr/>
              <a:t>‹#›</a:t>
            </a:fld>
            <a:endParaRPr lang="en-US"/>
          </a:p>
        </p:txBody>
      </p:sp>
      <p:sp>
        <p:nvSpPr>
          <p:cNvPr id="8" name="Picture Placeholder 7"/>
          <p:cNvSpPr>
            <a:spLocks noGrp="1"/>
          </p:cNvSpPr>
          <p:nvPr>
            <p:ph type="pic" sz="quarter" idx="13"/>
          </p:nvPr>
        </p:nvSpPr>
        <p:spPr>
          <a:xfrm>
            <a:off x="1981200" y="685800"/>
            <a:ext cx="5181600" cy="3352800"/>
          </a:xfrm>
          <a:solidFill>
            <a:schemeClr val="tx1">
              <a:lumMod val="75000"/>
            </a:schemeClr>
          </a:solidFill>
          <a:ln w="127000" cap="sq">
            <a:solidFill>
              <a:schemeClr val="tx1"/>
            </a:solidFill>
            <a:miter lim="800000"/>
          </a:ln>
          <a:effectLst>
            <a:outerShdw blurRad="63500" sx="101000" sy="101000" algn="ctr" rotWithShape="0">
              <a:schemeClr val="bg2">
                <a:lumMod val="20000"/>
                <a:lumOff val="80000"/>
                <a:alpha val="40000"/>
              </a:schemeClr>
            </a:outerShdw>
          </a:effectLst>
          <a:scene3d>
            <a:camera prst="orthographicFront"/>
            <a:lightRig rig="twoPt" dir="t">
              <a:rot lat="0" lon="0" rev="9000000"/>
            </a:lightRig>
          </a:scene3d>
          <a:sp3d prstMaterial="matte">
            <a:bevelT w="12700" prst="relaxedInset"/>
            <a:bevelB w="38100" h="127000" prst="relaxedInset"/>
            <a:extrusionClr>
              <a:schemeClr val="tx1"/>
            </a:extrusionClr>
            <a:contourClr>
              <a:schemeClr val="tx1"/>
            </a:contourClr>
          </a:sp3d>
        </p:spPr>
        <p:txBody>
          <a:bodyPr/>
          <a:lstStyle>
            <a:lvl1pPr>
              <a:buNone/>
              <a:defRPr/>
            </a:lvl1pPr>
          </a:lstStyle>
          <a:p>
            <a:r>
              <a:rPr lang="en-US"/>
              <a:t>Click icon to add picture</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8475" y="1774826"/>
            <a:ext cx="8147050" cy="1873250"/>
          </a:xfrm>
        </p:spPr>
        <p:txBody>
          <a:bodyPr anchor="b" anchorCtr="0"/>
          <a:lstStyle>
            <a:lvl1pPr algn="ctr">
              <a:defRPr sz="6000" b="0" cap="none" baseline="0"/>
            </a:lvl1pPr>
          </a:lstStyle>
          <a:p>
            <a:r>
              <a:rPr lang="en-US"/>
              <a:t>Click to edit Master title style</a:t>
            </a:r>
            <a:endParaRPr/>
          </a:p>
        </p:txBody>
      </p:sp>
      <p:sp>
        <p:nvSpPr>
          <p:cNvPr id="3" name="Text Placeholder 2"/>
          <p:cNvSpPr>
            <a:spLocks noGrp="1"/>
          </p:cNvSpPr>
          <p:nvPr>
            <p:ph type="body" idx="1"/>
          </p:nvPr>
        </p:nvSpPr>
        <p:spPr>
          <a:xfrm>
            <a:off x="498475" y="3654519"/>
            <a:ext cx="8147050" cy="1500187"/>
          </a:xfrm>
        </p:spPr>
        <p:txBody>
          <a:bodyPr anchor="t" anchorCtr="0">
            <a:normAutofit/>
          </a:bodyPr>
          <a:lstStyle>
            <a:lvl1pPr marL="0" indent="0" algn="ctr">
              <a:spcBef>
                <a:spcPts val="0"/>
              </a:spcBef>
              <a:buNone/>
              <a:defRPr sz="22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476BB-CAEC-204D-8944-3B2715FBA477}" type="datetime1">
              <a:rPr lang="en-US" smtClean="0"/>
              <a:t>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p>
            <a:r>
              <a:rPr lang="en-US"/>
              <a:t>Click to edit Master title style</a:t>
            </a:r>
            <a:endParaRPr/>
          </a:p>
        </p:txBody>
      </p:sp>
      <p:sp>
        <p:nvSpPr>
          <p:cNvPr id="3" name="Content Placeholder 2"/>
          <p:cNvSpPr>
            <a:spLocks noGrp="1"/>
          </p:cNvSpPr>
          <p:nvPr>
            <p:ph sz="half" idx="1"/>
          </p:nvPr>
        </p:nvSpPr>
        <p:spPr>
          <a:xfrm>
            <a:off x="498475" y="1762125"/>
            <a:ext cx="3840480" cy="436403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05046" y="1762125"/>
            <a:ext cx="3840480" cy="436403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CC0F619-B526-0040-87DC-1E2EC540FE6B}" type="datetime1">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98475"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8475" y="2541494"/>
            <a:ext cx="3840480" cy="3584668"/>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05046"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5046" y="2541494"/>
            <a:ext cx="3840480" cy="3584668"/>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5DD30D5-4FF8-CF4B-9C66-1CC51F4DF38B}" type="datetime1">
              <a:rPr lang="en-US" smtClean="0"/>
              <a:t>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06347-BC0D-4F40-B989-B890AD03D868}" type="slidenum">
              <a:rPr lang="en-US" smtClean="0"/>
              <a:pPr/>
              <a:t>‹#›</a:t>
            </a:fld>
            <a:endParaRPr lang="en-US"/>
          </a:p>
        </p:txBody>
      </p:sp>
      <p:cxnSp>
        <p:nvCxnSpPr>
          <p:cNvPr id="11" name="Straight Connector 10"/>
          <p:cNvCxnSpPr/>
          <p:nvPr/>
        </p:nvCxnSpPr>
        <p:spPr>
          <a:xfrm>
            <a:off x="502920"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05045"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655BE2F-4514-F649-A820-3409E8B211B6}" type="datetime1">
              <a:rPr lang="en-US" smtClean="0"/>
              <a:t>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E85E9-EA82-EE4E-8CFB-822799F2D0EC}" type="datetime1">
              <a:rPr lang="en-US" smtClean="0"/>
              <a:t>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en-US"/>
              <a:t>Click to edit Master title style</a:t>
            </a:r>
            <a:endParaRPr/>
          </a:p>
        </p:txBody>
      </p:sp>
      <p:sp>
        <p:nvSpPr>
          <p:cNvPr id="3" name="Content Placeholder 2"/>
          <p:cNvSpPr>
            <a:spLocks noGrp="1"/>
          </p:cNvSpPr>
          <p:nvPr>
            <p:ph idx="1"/>
          </p:nvPr>
        </p:nvSpPr>
        <p:spPr>
          <a:xfrm>
            <a:off x="4792532" y="403412"/>
            <a:ext cx="3840480" cy="5722751"/>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97540" y="2438400"/>
            <a:ext cx="3840480" cy="3316942"/>
          </a:xfrm>
        </p:spPr>
        <p:txBody>
          <a:bodyPr>
            <a:normAutofit/>
          </a:bodyPr>
          <a:lstStyle>
            <a:lvl1pPr marL="0" indent="0" algn="ctr">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360588-083D-7445-B9C2-7D1315E62A51}" type="datetime1">
              <a:rPr lang="en-US" smtClean="0"/>
              <a:t>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5" y="94129"/>
            <a:ext cx="8147051" cy="1452283"/>
          </a:xfrm>
          <a:prstGeom prst="rect">
            <a:avLst/>
          </a:prstGeom>
        </p:spPr>
        <p:txBody>
          <a:bodyPr vert="horz" lIns="91440" tIns="45720" rIns="91440" bIns="45720" rtlCol="0" anchor="b" anchorCtr="0">
            <a:noAutofit/>
          </a:bodyPr>
          <a:lstStyle/>
          <a:p>
            <a:r>
              <a:rPr lang="en-US" dirty="0"/>
              <a:t>Click to edit Master title style</a:t>
            </a:r>
            <a:endParaRPr dirty="0"/>
          </a:p>
        </p:txBody>
      </p:sp>
      <p:sp>
        <p:nvSpPr>
          <p:cNvPr id="3" name="Text Placeholder 2"/>
          <p:cNvSpPr>
            <a:spLocks noGrp="1"/>
          </p:cNvSpPr>
          <p:nvPr>
            <p:ph type="body" idx="1"/>
          </p:nvPr>
        </p:nvSpPr>
        <p:spPr>
          <a:xfrm>
            <a:off x="498475" y="1761565"/>
            <a:ext cx="8147051" cy="43645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88259" y="6356350"/>
            <a:ext cx="2133600" cy="365125"/>
          </a:xfrm>
          <a:prstGeom prst="rect">
            <a:avLst/>
          </a:prstGeom>
        </p:spPr>
        <p:txBody>
          <a:bodyPr vert="horz" lIns="91440" tIns="45720" rIns="91440" bIns="45720" rtlCol="0" anchor="ctr"/>
          <a:lstStyle>
            <a:lvl1pPr algn="l">
              <a:defRPr sz="1100">
                <a:solidFill>
                  <a:schemeClr val="tx1">
                    <a:lumMod val="75000"/>
                    <a:lumOff val="25000"/>
                  </a:schemeClr>
                </a:solidFill>
              </a:defRPr>
            </a:lvl1pPr>
          </a:lstStyle>
          <a:p>
            <a:fld id="{BF48B01E-565E-D744-8F6F-916EAB403632}" type="datetime1">
              <a:rPr lang="en-US" smtClean="0"/>
              <a:t>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6817659" y="6356350"/>
            <a:ext cx="2133600" cy="365125"/>
          </a:xfrm>
          <a:prstGeom prst="rect">
            <a:avLst/>
          </a:prstGeom>
        </p:spPr>
        <p:txBody>
          <a:bodyPr vert="horz" lIns="91440" tIns="45720" rIns="91440" bIns="45720" rtlCol="0" anchor="ctr"/>
          <a:lstStyle>
            <a:lvl1pPr algn="r">
              <a:defRPr sz="1100">
                <a:solidFill>
                  <a:schemeClr val="tx1">
                    <a:lumMod val="75000"/>
                    <a:lumOff val="25000"/>
                  </a:schemeClr>
                </a:solidFill>
              </a:defRPr>
            </a:lvl1pPr>
          </a:lstStyle>
          <a:p>
            <a:fld id="{EE18E161-C840-FB4F-B633-36084F6677D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hf hdr="0" ftr="0" dt="0"/>
  <p:txStyles>
    <p:titleStyle>
      <a:lvl1pPr algn="ctr" defTabSz="914400" rtl="0" eaLnBrk="1" latinLnBrk="0" hangingPunct="1">
        <a:spcBef>
          <a:spcPct val="0"/>
        </a:spcBef>
        <a:buNone/>
        <a:defRPr sz="5000" kern="1200">
          <a:solidFill>
            <a:schemeClr val="tx1"/>
          </a:solidFill>
          <a:latin typeface="Comic Sans MS"/>
          <a:ea typeface="+mj-ea"/>
          <a:cs typeface="+mj-cs"/>
        </a:defRPr>
      </a:lvl1pPr>
    </p:titleStyle>
    <p:bodyStyle>
      <a:lvl1pPr marL="457200" indent="-457200" algn="l" defTabSz="914400" rtl="0" eaLnBrk="1" latinLnBrk="0" hangingPunct="1">
        <a:spcBef>
          <a:spcPts val="2000"/>
        </a:spcBef>
        <a:buClr>
          <a:schemeClr val="tx1">
            <a:lumMod val="75000"/>
            <a:lumOff val="25000"/>
          </a:schemeClr>
        </a:buClr>
        <a:buSzPct val="75000"/>
        <a:buFont typeface="Wingdings" charset="2"/>
        <a:buChar char="Ø"/>
        <a:defRPr sz="2200" kern="1200">
          <a:solidFill>
            <a:schemeClr val="tx1"/>
          </a:solidFill>
          <a:latin typeface="Arial"/>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charset="2"/>
        <a:buChar char="Ø"/>
        <a:defRPr sz="2000" kern="1200">
          <a:solidFill>
            <a:schemeClr val="tx1"/>
          </a:solidFill>
          <a:latin typeface="Arial"/>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charset="2"/>
        <a:buChar char="Ø"/>
        <a:defRPr sz="1800" kern="1200">
          <a:solidFill>
            <a:schemeClr val="tx1"/>
          </a:solidFill>
          <a:latin typeface="Arial"/>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13" Type="http://schemas.openxmlformats.org/officeDocument/2006/relationships/image" Target="../media/image14.gif"/><Relationship Id="rId18" Type="http://schemas.openxmlformats.org/officeDocument/2006/relationships/image" Target="../media/image19.gif"/><Relationship Id="rId3" Type="http://schemas.openxmlformats.org/officeDocument/2006/relationships/image" Target="../media/image4.gif"/><Relationship Id="rId21" Type="http://schemas.openxmlformats.org/officeDocument/2006/relationships/image" Target="../media/image22.gif"/><Relationship Id="rId7" Type="http://schemas.openxmlformats.org/officeDocument/2006/relationships/image" Target="../media/image8.gif"/><Relationship Id="rId12" Type="http://schemas.openxmlformats.org/officeDocument/2006/relationships/image" Target="../media/image13.gif"/><Relationship Id="rId17" Type="http://schemas.openxmlformats.org/officeDocument/2006/relationships/image" Target="../media/image18.gif"/><Relationship Id="rId2" Type="http://schemas.openxmlformats.org/officeDocument/2006/relationships/notesSlide" Target="../notesSlides/notesSlide2.xml"/><Relationship Id="rId16" Type="http://schemas.openxmlformats.org/officeDocument/2006/relationships/image" Target="../media/image17.gif"/><Relationship Id="rId20"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image" Target="../media/image7.gif"/><Relationship Id="rId11" Type="http://schemas.openxmlformats.org/officeDocument/2006/relationships/image" Target="../media/image12.gif"/><Relationship Id="rId5" Type="http://schemas.openxmlformats.org/officeDocument/2006/relationships/image" Target="../media/image6.gif"/><Relationship Id="rId15" Type="http://schemas.openxmlformats.org/officeDocument/2006/relationships/image" Target="../media/image16.gif"/><Relationship Id="rId10" Type="http://schemas.openxmlformats.org/officeDocument/2006/relationships/image" Target="../media/image11.gif"/><Relationship Id="rId19" Type="http://schemas.openxmlformats.org/officeDocument/2006/relationships/image" Target="../media/image20.gif"/><Relationship Id="rId4" Type="http://schemas.openxmlformats.org/officeDocument/2006/relationships/image" Target="../media/image5.gif"/><Relationship Id="rId9" Type="http://schemas.openxmlformats.org/officeDocument/2006/relationships/image" Target="../media/image10.gif"/><Relationship Id="rId14" Type="http://schemas.openxmlformats.org/officeDocument/2006/relationships/image" Target="../media/image15.gif"/><Relationship Id="rId22" Type="http://schemas.openxmlformats.org/officeDocument/2006/relationships/image" Target="../media/image23.gif"/></Relationships>
</file>

<file path=ppt/slides/_rels/slide2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gif"/><Relationship Id="rId7" Type="http://schemas.openxmlformats.org/officeDocument/2006/relationships/image" Target="../media/image27.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24.gif"/></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17" Type="http://schemas.openxmlformats.org/officeDocument/2006/relationships/image" Target="../media/image1150.png"/><Relationship Id="rId21" Type="http://schemas.openxmlformats.org/officeDocument/2006/relationships/image" Target="../media/image670.png"/><Relationship Id="rId42" Type="http://schemas.openxmlformats.org/officeDocument/2006/relationships/customXml" Target="../ink/ink28.xml"/><Relationship Id="rId63" Type="http://schemas.openxmlformats.org/officeDocument/2006/relationships/image" Target="../media/image880.png"/><Relationship Id="rId84" Type="http://schemas.openxmlformats.org/officeDocument/2006/relationships/customXml" Target="../ink/ink49.xml"/><Relationship Id="rId138" Type="http://schemas.openxmlformats.org/officeDocument/2006/relationships/image" Target="../media/image1250.png"/><Relationship Id="rId159" Type="http://schemas.openxmlformats.org/officeDocument/2006/relationships/customXml" Target="../ink/ink87.xml"/><Relationship Id="rId170" Type="http://schemas.openxmlformats.org/officeDocument/2006/relationships/image" Target="../media/image1410.png"/><Relationship Id="rId191" Type="http://schemas.openxmlformats.org/officeDocument/2006/relationships/customXml" Target="../ink/ink103.xml"/><Relationship Id="rId205" Type="http://schemas.openxmlformats.org/officeDocument/2006/relationships/customXml" Target="../ink/ink110.xml"/><Relationship Id="rId107" Type="http://schemas.openxmlformats.org/officeDocument/2006/relationships/image" Target="../media/image1100.png"/><Relationship Id="rId11" Type="http://schemas.openxmlformats.org/officeDocument/2006/relationships/image" Target="../media/image620.png"/><Relationship Id="rId32" Type="http://schemas.openxmlformats.org/officeDocument/2006/relationships/customXml" Target="../ink/ink23.xml"/><Relationship Id="rId53" Type="http://schemas.openxmlformats.org/officeDocument/2006/relationships/image" Target="../media/image830.png"/><Relationship Id="rId74" Type="http://schemas.openxmlformats.org/officeDocument/2006/relationships/customXml" Target="../ink/ink44.xml"/><Relationship Id="rId128" Type="http://schemas.openxmlformats.org/officeDocument/2006/relationships/customXml" Target="../ink/ink71.xml"/><Relationship Id="rId149" Type="http://schemas.openxmlformats.org/officeDocument/2006/relationships/customXml" Target="../ink/ink82.xml"/><Relationship Id="rId5" Type="http://schemas.openxmlformats.org/officeDocument/2006/relationships/image" Target="../media/image590.png"/><Relationship Id="rId95" Type="http://schemas.openxmlformats.org/officeDocument/2006/relationships/image" Target="../media/image1040.png"/><Relationship Id="rId160" Type="http://schemas.openxmlformats.org/officeDocument/2006/relationships/image" Target="../media/image1360.png"/><Relationship Id="rId181" Type="http://schemas.openxmlformats.org/officeDocument/2006/relationships/customXml" Target="../ink/ink98.xml"/><Relationship Id="rId216" Type="http://schemas.openxmlformats.org/officeDocument/2006/relationships/customXml" Target="../ink/ink116.xml"/><Relationship Id="rId22" Type="http://schemas.openxmlformats.org/officeDocument/2006/relationships/customXml" Target="../ink/ink18.xml"/><Relationship Id="rId43" Type="http://schemas.openxmlformats.org/officeDocument/2006/relationships/image" Target="../media/image780.png"/><Relationship Id="rId64" Type="http://schemas.openxmlformats.org/officeDocument/2006/relationships/customXml" Target="../ink/ink39.xml"/><Relationship Id="rId118" Type="http://schemas.openxmlformats.org/officeDocument/2006/relationships/customXml" Target="../ink/ink66.xml"/><Relationship Id="rId139" Type="http://schemas.openxmlformats.org/officeDocument/2006/relationships/customXml" Target="../ink/ink77.xml"/><Relationship Id="rId85" Type="http://schemas.openxmlformats.org/officeDocument/2006/relationships/image" Target="../media/image990.png"/><Relationship Id="rId150" Type="http://schemas.openxmlformats.org/officeDocument/2006/relationships/image" Target="../media/image1310.png"/><Relationship Id="rId171" Type="http://schemas.openxmlformats.org/officeDocument/2006/relationships/customXml" Target="../ink/ink93.xml"/><Relationship Id="rId192" Type="http://schemas.openxmlformats.org/officeDocument/2006/relationships/image" Target="../media/image1520.png"/><Relationship Id="rId206" Type="http://schemas.openxmlformats.org/officeDocument/2006/relationships/customXml" Target="../ink/ink111.xml"/><Relationship Id="rId12" Type="http://schemas.openxmlformats.org/officeDocument/2006/relationships/customXml" Target="../ink/ink13.xml"/><Relationship Id="rId33" Type="http://schemas.openxmlformats.org/officeDocument/2006/relationships/image" Target="../media/image730.png"/><Relationship Id="rId108" Type="http://schemas.openxmlformats.org/officeDocument/2006/relationships/customXml" Target="../ink/ink61.xml"/><Relationship Id="rId129" Type="http://schemas.openxmlformats.org/officeDocument/2006/relationships/customXml" Target="../ink/ink72.xml"/><Relationship Id="rId54" Type="http://schemas.openxmlformats.org/officeDocument/2006/relationships/customXml" Target="../ink/ink34.xml"/><Relationship Id="rId75" Type="http://schemas.openxmlformats.org/officeDocument/2006/relationships/image" Target="../media/image940.png"/><Relationship Id="rId96" Type="http://schemas.openxmlformats.org/officeDocument/2006/relationships/customXml" Target="../ink/ink55.xml"/><Relationship Id="rId140" Type="http://schemas.openxmlformats.org/officeDocument/2006/relationships/image" Target="../media/image1260.png"/><Relationship Id="rId161" Type="http://schemas.openxmlformats.org/officeDocument/2006/relationships/customXml" Target="../ink/ink88.xml"/><Relationship Id="rId182" Type="http://schemas.openxmlformats.org/officeDocument/2006/relationships/image" Target="../media/image1470.png"/><Relationship Id="rId217" Type="http://schemas.openxmlformats.org/officeDocument/2006/relationships/image" Target="../media/image164.png"/><Relationship Id="rId6" Type="http://schemas.openxmlformats.org/officeDocument/2006/relationships/customXml" Target="../ink/ink10.xml"/><Relationship Id="rId23" Type="http://schemas.openxmlformats.org/officeDocument/2006/relationships/image" Target="../media/image680.png"/><Relationship Id="rId119" Type="http://schemas.openxmlformats.org/officeDocument/2006/relationships/image" Target="../media/image1160.png"/><Relationship Id="rId44" Type="http://schemas.openxmlformats.org/officeDocument/2006/relationships/customXml" Target="../ink/ink29.xml"/><Relationship Id="rId65" Type="http://schemas.openxmlformats.org/officeDocument/2006/relationships/image" Target="../media/image891.png"/><Relationship Id="rId86" Type="http://schemas.openxmlformats.org/officeDocument/2006/relationships/customXml" Target="../ink/ink50.xml"/><Relationship Id="rId130" Type="http://schemas.openxmlformats.org/officeDocument/2006/relationships/image" Target="../media/image1210.png"/><Relationship Id="rId151" Type="http://schemas.openxmlformats.org/officeDocument/2006/relationships/customXml" Target="../ink/ink83.xml"/><Relationship Id="rId172" Type="http://schemas.openxmlformats.org/officeDocument/2006/relationships/image" Target="../media/image1420.png"/><Relationship Id="rId193" Type="http://schemas.openxmlformats.org/officeDocument/2006/relationships/customXml" Target="../ink/ink104.xml"/><Relationship Id="rId207" Type="http://schemas.openxmlformats.org/officeDocument/2006/relationships/image" Target="../media/image1590.png"/><Relationship Id="rId13" Type="http://schemas.openxmlformats.org/officeDocument/2006/relationships/image" Target="../media/image630.png"/><Relationship Id="rId109" Type="http://schemas.openxmlformats.org/officeDocument/2006/relationships/image" Target="../media/image1110.png"/><Relationship Id="rId34" Type="http://schemas.openxmlformats.org/officeDocument/2006/relationships/customXml" Target="../ink/ink24.xml"/><Relationship Id="rId55" Type="http://schemas.openxmlformats.org/officeDocument/2006/relationships/image" Target="../media/image840.png"/><Relationship Id="rId76" Type="http://schemas.openxmlformats.org/officeDocument/2006/relationships/customXml" Target="../ink/ink45.xml"/><Relationship Id="rId97" Type="http://schemas.openxmlformats.org/officeDocument/2006/relationships/image" Target="../media/image1050.png"/><Relationship Id="rId120" Type="http://schemas.openxmlformats.org/officeDocument/2006/relationships/customXml" Target="../ink/ink67.xml"/><Relationship Id="rId141" Type="http://schemas.openxmlformats.org/officeDocument/2006/relationships/customXml" Target="../ink/ink78.xml"/><Relationship Id="rId7" Type="http://schemas.openxmlformats.org/officeDocument/2006/relationships/image" Target="../media/image600.png"/><Relationship Id="rId162" Type="http://schemas.openxmlformats.org/officeDocument/2006/relationships/image" Target="../media/image1370.png"/><Relationship Id="rId183" Type="http://schemas.openxmlformats.org/officeDocument/2006/relationships/customXml" Target="../ink/ink99.xml"/><Relationship Id="rId218" Type="http://schemas.openxmlformats.org/officeDocument/2006/relationships/customXml" Target="../ink/ink117.xml"/><Relationship Id="rId24" Type="http://schemas.openxmlformats.org/officeDocument/2006/relationships/customXml" Target="../ink/ink19.xml"/><Relationship Id="rId45" Type="http://schemas.openxmlformats.org/officeDocument/2006/relationships/image" Target="../media/image790.png"/><Relationship Id="rId66" Type="http://schemas.openxmlformats.org/officeDocument/2006/relationships/customXml" Target="../ink/ink40.xml"/><Relationship Id="rId87" Type="http://schemas.openxmlformats.org/officeDocument/2006/relationships/image" Target="../media/image1000.png"/><Relationship Id="rId110" Type="http://schemas.openxmlformats.org/officeDocument/2006/relationships/customXml" Target="../ink/ink62.xml"/><Relationship Id="rId131" Type="http://schemas.openxmlformats.org/officeDocument/2006/relationships/customXml" Target="../ink/ink73.xml"/><Relationship Id="rId152" Type="http://schemas.openxmlformats.org/officeDocument/2006/relationships/image" Target="../media/image1320.png"/><Relationship Id="rId173" Type="http://schemas.openxmlformats.org/officeDocument/2006/relationships/customXml" Target="../ink/ink94.xml"/><Relationship Id="rId194" Type="http://schemas.openxmlformats.org/officeDocument/2006/relationships/image" Target="../media/image1530.png"/><Relationship Id="rId208" Type="http://schemas.openxmlformats.org/officeDocument/2006/relationships/customXml" Target="../ink/ink112.xml"/><Relationship Id="rId14" Type="http://schemas.openxmlformats.org/officeDocument/2006/relationships/customXml" Target="../ink/ink14.xml"/><Relationship Id="rId30" Type="http://schemas.openxmlformats.org/officeDocument/2006/relationships/customXml" Target="../ink/ink22.xml"/><Relationship Id="rId35" Type="http://schemas.openxmlformats.org/officeDocument/2006/relationships/image" Target="../media/image740.png"/><Relationship Id="rId56" Type="http://schemas.openxmlformats.org/officeDocument/2006/relationships/customXml" Target="../ink/ink35.xml"/><Relationship Id="rId77" Type="http://schemas.openxmlformats.org/officeDocument/2006/relationships/image" Target="../media/image951.png"/><Relationship Id="rId100" Type="http://schemas.openxmlformats.org/officeDocument/2006/relationships/customXml" Target="../ink/ink57.xml"/><Relationship Id="rId105" Type="http://schemas.openxmlformats.org/officeDocument/2006/relationships/image" Target="../media/image1090.png"/><Relationship Id="rId126" Type="http://schemas.openxmlformats.org/officeDocument/2006/relationships/customXml" Target="../ink/ink70.xml"/><Relationship Id="rId147" Type="http://schemas.openxmlformats.org/officeDocument/2006/relationships/customXml" Target="../ink/ink81.xml"/><Relationship Id="rId168" Type="http://schemas.openxmlformats.org/officeDocument/2006/relationships/image" Target="../media/image1400.png"/><Relationship Id="rId8" Type="http://schemas.openxmlformats.org/officeDocument/2006/relationships/customXml" Target="../ink/ink11.xml"/><Relationship Id="rId51" Type="http://schemas.openxmlformats.org/officeDocument/2006/relationships/image" Target="../media/image820.png"/><Relationship Id="rId72" Type="http://schemas.openxmlformats.org/officeDocument/2006/relationships/customXml" Target="../ink/ink43.xml"/><Relationship Id="rId93" Type="http://schemas.openxmlformats.org/officeDocument/2006/relationships/image" Target="../media/image1030.png"/><Relationship Id="rId98" Type="http://schemas.openxmlformats.org/officeDocument/2006/relationships/customXml" Target="../ink/ink56.xml"/><Relationship Id="rId121" Type="http://schemas.openxmlformats.org/officeDocument/2006/relationships/image" Target="../media/image1170.png"/><Relationship Id="rId142" Type="http://schemas.openxmlformats.org/officeDocument/2006/relationships/image" Target="../media/image1270.png"/><Relationship Id="rId163" Type="http://schemas.openxmlformats.org/officeDocument/2006/relationships/customXml" Target="../ink/ink89.xml"/><Relationship Id="rId184" Type="http://schemas.openxmlformats.org/officeDocument/2006/relationships/image" Target="../media/image1480.png"/><Relationship Id="rId189" Type="http://schemas.openxmlformats.org/officeDocument/2006/relationships/customXml" Target="../ink/ink102.xml"/><Relationship Id="rId219" Type="http://schemas.openxmlformats.org/officeDocument/2006/relationships/image" Target="../media/image165.png"/><Relationship Id="rId3" Type="http://schemas.openxmlformats.org/officeDocument/2006/relationships/image" Target="../media/image58.jpg"/><Relationship Id="rId214" Type="http://schemas.openxmlformats.org/officeDocument/2006/relationships/customXml" Target="../ink/ink115.xml"/><Relationship Id="rId25" Type="http://schemas.openxmlformats.org/officeDocument/2006/relationships/image" Target="../media/image690.png"/><Relationship Id="rId46" Type="http://schemas.openxmlformats.org/officeDocument/2006/relationships/customXml" Target="../ink/ink30.xml"/><Relationship Id="rId67" Type="http://schemas.openxmlformats.org/officeDocument/2006/relationships/image" Target="../media/image900.png"/><Relationship Id="rId116" Type="http://schemas.openxmlformats.org/officeDocument/2006/relationships/customXml" Target="../ink/ink65.xml"/><Relationship Id="rId137" Type="http://schemas.openxmlformats.org/officeDocument/2006/relationships/customXml" Target="../ink/ink76.xml"/><Relationship Id="rId158" Type="http://schemas.openxmlformats.org/officeDocument/2006/relationships/image" Target="../media/image1350.png"/><Relationship Id="rId20" Type="http://schemas.openxmlformats.org/officeDocument/2006/relationships/customXml" Target="../ink/ink17.xml"/><Relationship Id="rId41" Type="http://schemas.openxmlformats.org/officeDocument/2006/relationships/image" Target="../media/image770.png"/><Relationship Id="rId62" Type="http://schemas.openxmlformats.org/officeDocument/2006/relationships/customXml" Target="../ink/ink38.xml"/><Relationship Id="rId83" Type="http://schemas.openxmlformats.org/officeDocument/2006/relationships/image" Target="../media/image980.png"/><Relationship Id="rId88" Type="http://schemas.openxmlformats.org/officeDocument/2006/relationships/customXml" Target="../ink/ink51.xml"/><Relationship Id="rId111" Type="http://schemas.openxmlformats.org/officeDocument/2006/relationships/image" Target="../media/image1120.png"/><Relationship Id="rId132" Type="http://schemas.openxmlformats.org/officeDocument/2006/relationships/image" Target="../media/image1220.png"/><Relationship Id="rId153" Type="http://schemas.openxmlformats.org/officeDocument/2006/relationships/customXml" Target="../ink/ink84.xml"/><Relationship Id="rId174" Type="http://schemas.openxmlformats.org/officeDocument/2006/relationships/image" Target="../media/image1430.png"/><Relationship Id="rId179" Type="http://schemas.openxmlformats.org/officeDocument/2006/relationships/customXml" Target="../ink/ink97.xml"/><Relationship Id="rId195" Type="http://schemas.openxmlformats.org/officeDocument/2006/relationships/customXml" Target="../ink/ink105.xml"/><Relationship Id="rId209" Type="http://schemas.openxmlformats.org/officeDocument/2006/relationships/image" Target="../media/image1600.png"/><Relationship Id="rId190" Type="http://schemas.openxmlformats.org/officeDocument/2006/relationships/image" Target="../media/image1510.png"/><Relationship Id="rId204" Type="http://schemas.openxmlformats.org/officeDocument/2006/relationships/image" Target="../media/image1580.png"/><Relationship Id="rId15" Type="http://schemas.openxmlformats.org/officeDocument/2006/relationships/image" Target="../media/image640.png"/><Relationship Id="rId36" Type="http://schemas.openxmlformats.org/officeDocument/2006/relationships/customXml" Target="../ink/ink25.xml"/><Relationship Id="rId57" Type="http://schemas.openxmlformats.org/officeDocument/2006/relationships/image" Target="../media/image850.png"/><Relationship Id="rId106" Type="http://schemas.openxmlformats.org/officeDocument/2006/relationships/customXml" Target="../ink/ink60.xml"/><Relationship Id="rId127" Type="http://schemas.openxmlformats.org/officeDocument/2006/relationships/image" Target="../media/image1200.png"/><Relationship Id="rId10" Type="http://schemas.openxmlformats.org/officeDocument/2006/relationships/customXml" Target="../ink/ink12.xml"/><Relationship Id="rId31" Type="http://schemas.openxmlformats.org/officeDocument/2006/relationships/image" Target="../media/image720.png"/><Relationship Id="rId52" Type="http://schemas.openxmlformats.org/officeDocument/2006/relationships/customXml" Target="../ink/ink33.xml"/><Relationship Id="rId73" Type="http://schemas.openxmlformats.org/officeDocument/2006/relationships/image" Target="../media/image930.png"/><Relationship Id="rId78" Type="http://schemas.openxmlformats.org/officeDocument/2006/relationships/customXml" Target="../ink/ink46.xml"/><Relationship Id="rId94" Type="http://schemas.openxmlformats.org/officeDocument/2006/relationships/customXml" Target="../ink/ink54.xml"/><Relationship Id="rId99" Type="http://schemas.openxmlformats.org/officeDocument/2006/relationships/image" Target="../media/image1060.png"/><Relationship Id="rId101" Type="http://schemas.openxmlformats.org/officeDocument/2006/relationships/image" Target="../media/image1070.png"/><Relationship Id="rId122" Type="http://schemas.openxmlformats.org/officeDocument/2006/relationships/customXml" Target="../ink/ink68.xml"/><Relationship Id="rId143" Type="http://schemas.openxmlformats.org/officeDocument/2006/relationships/customXml" Target="../ink/ink79.xml"/><Relationship Id="rId148" Type="http://schemas.openxmlformats.org/officeDocument/2006/relationships/image" Target="../media/image1300.png"/><Relationship Id="rId164" Type="http://schemas.openxmlformats.org/officeDocument/2006/relationships/image" Target="../media/image1380.png"/><Relationship Id="rId169" Type="http://schemas.openxmlformats.org/officeDocument/2006/relationships/customXml" Target="../ink/ink92.xml"/><Relationship Id="rId185" Type="http://schemas.openxmlformats.org/officeDocument/2006/relationships/customXml" Target="../ink/ink100.xml"/><Relationship Id="rId4" Type="http://schemas.openxmlformats.org/officeDocument/2006/relationships/customXml" Target="../ink/ink9.xml"/><Relationship Id="rId9" Type="http://schemas.openxmlformats.org/officeDocument/2006/relationships/image" Target="../media/image610.png"/><Relationship Id="rId180" Type="http://schemas.openxmlformats.org/officeDocument/2006/relationships/image" Target="../media/image1460.png"/><Relationship Id="rId210" Type="http://schemas.openxmlformats.org/officeDocument/2006/relationships/customXml" Target="../ink/ink113.xml"/><Relationship Id="rId215" Type="http://schemas.openxmlformats.org/officeDocument/2006/relationships/image" Target="../media/image163.png"/><Relationship Id="rId26" Type="http://schemas.openxmlformats.org/officeDocument/2006/relationships/customXml" Target="../ink/ink20.xml"/><Relationship Id="rId47" Type="http://schemas.openxmlformats.org/officeDocument/2006/relationships/image" Target="../media/image800.png"/><Relationship Id="rId68" Type="http://schemas.openxmlformats.org/officeDocument/2006/relationships/customXml" Target="../ink/ink41.xml"/><Relationship Id="rId89" Type="http://schemas.openxmlformats.org/officeDocument/2006/relationships/image" Target="../media/image1010.png"/><Relationship Id="rId112" Type="http://schemas.openxmlformats.org/officeDocument/2006/relationships/customXml" Target="../ink/ink63.xml"/><Relationship Id="rId133" Type="http://schemas.openxmlformats.org/officeDocument/2006/relationships/customXml" Target="../ink/ink74.xml"/><Relationship Id="rId154" Type="http://schemas.openxmlformats.org/officeDocument/2006/relationships/image" Target="../media/image1330.png"/><Relationship Id="rId175" Type="http://schemas.openxmlformats.org/officeDocument/2006/relationships/customXml" Target="../ink/ink95.xml"/><Relationship Id="rId196" Type="http://schemas.openxmlformats.org/officeDocument/2006/relationships/image" Target="../media/image1540.png"/><Relationship Id="rId200" Type="http://schemas.openxmlformats.org/officeDocument/2006/relationships/image" Target="../media/image1560.png"/><Relationship Id="rId16" Type="http://schemas.openxmlformats.org/officeDocument/2006/relationships/customXml" Target="../ink/ink15.xml"/><Relationship Id="rId37" Type="http://schemas.openxmlformats.org/officeDocument/2006/relationships/image" Target="../media/image750.png"/><Relationship Id="rId58" Type="http://schemas.openxmlformats.org/officeDocument/2006/relationships/customXml" Target="../ink/ink36.xml"/><Relationship Id="rId79" Type="http://schemas.openxmlformats.org/officeDocument/2006/relationships/image" Target="../media/image960.png"/><Relationship Id="rId102" Type="http://schemas.openxmlformats.org/officeDocument/2006/relationships/customXml" Target="../ink/ink58.xml"/><Relationship Id="rId123" Type="http://schemas.openxmlformats.org/officeDocument/2006/relationships/image" Target="../media/image1180.png"/><Relationship Id="rId144" Type="http://schemas.openxmlformats.org/officeDocument/2006/relationships/image" Target="../media/image1280.png"/><Relationship Id="rId90" Type="http://schemas.openxmlformats.org/officeDocument/2006/relationships/customXml" Target="../ink/ink52.xml"/><Relationship Id="rId165" Type="http://schemas.openxmlformats.org/officeDocument/2006/relationships/customXml" Target="../ink/ink90.xml"/><Relationship Id="rId186" Type="http://schemas.openxmlformats.org/officeDocument/2006/relationships/image" Target="../media/image1490.png"/><Relationship Id="rId211" Type="http://schemas.openxmlformats.org/officeDocument/2006/relationships/image" Target="../media/image1610.png"/><Relationship Id="rId27" Type="http://schemas.openxmlformats.org/officeDocument/2006/relationships/image" Target="../media/image700.png"/><Relationship Id="rId48" Type="http://schemas.openxmlformats.org/officeDocument/2006/relationships/customXml" Target="../ink/ink31.xml"/><Relationship Id="rId69" Type="http://schemas.openxmlformats.org/officeDocument/2006/relationships/image" Target="../media/image910.png"/><Relationship Id="rId113" Type="http://schemas.openxmlformats.org/officeDocument/2006/relationships/image" Target="../media/image1130.png"/><Relationship Id="rId134" Type="http://schemas.openxmlformats.org/officeDocument/2006/relationships/image" Target="../media/image1230.png"/><Relationship Id="rId80" Type="http://schemas.openxmlformats.org/officeDocument/2006/relationships/customXml" Target="../ink/ink47.xml"/><Relationship Id="rId155" Type="http://schemas.openxmlformats.org/officeDocument/2006/relationships/customXml" Target="../ink/ink85.xml"/><Relationship Id="rId176" Type="http://schemas.openxmlformats.org/officeDocument/2006/relationships/image" Target="../media/image1440.png"/><Relationship Id="rId197" Type="http://schemas.openxmlformats.org/officeDocument/2006/relationships/customXml" Target="../ink/ink106.xml"/><Relationship Id="rId201" Type="http://schemas.openxmlformats.org/officeDocument/2006/relationships/customXml" Target="../ink/ink108.xml"/><Relationship Id="rId17" Type="http://schemas.openxmlformats.org/officeDocument/2006/relationships/image" Target="../media/image650.png"/><Relationship Id="rId38" Type="http://schemas.openxmlformats.org/officeDocument/2006/relationships/customXml" Target="../ink/ink26.xml"/><Relationship Id="rId59" Type="http://schemas.openxmlformats.org/officeDocument/2006/relationships/image" Target="../media/image860.png"/><Relationship Id="rId103" Type="http://schemas.openxmlformats.org/officeDocument/2006/relationships/image" Target="../media/image1080.png"/><Relationship Id="rId124" Type="http://schemas.openxmlformats.org/officeDocument/2006/relationships/customXml" Target="../ink/ink69.xml"/><Relationship Id="rId70" Type="http://schemas.openxmlformats.org/officeDocument/2006/relationships/customXml" Target="../ink/ink42.xml"/><Relationship Id="rId91" Type="http://schemas.openxmlformats.org/officeDocument/2006/relationships/image" Target="../media/image1020.png"/><Relationship Id="rId145" Type="http://schemas.openxmlformats.org/officeDocument/2006/relationships/customXml" Target="../ink/ink80.xml"/><Relationship Id="rId166" Type="http://schemas.openxmlformats.org/officeDocument/2006/relationships/image" Target="../media/image1390.png"/><Relationship Id="rId187" Type="http://schemas.openxmlformats.org/officeDocument/2006/relationships/customXml" Target="../ink/ink101.xml"/><Relationship Id="rId1" Type="http://schemas.openxmlformats.org/officeDocument/2006/relationships/slideLayout" Target="../slideLayouts/slideLayout2.xml"/><Relationship Id="rId212" Type="http://schemas.openxmlformats.org/officeDocument/2006/relationships/customXml" Target="../ink/ink114.xml"/><Relationship Id="rId28" Type="http://schemas.openxmlformats.org/officeDocument/2006/relationships/customXml" Target="../ink/ink21.xml"/><Relationship Id="rId49" Type="http://schemas.openxmlformats.org/officeDocument/2006/relationships/image" Target="../media/image810.png"/><Relationship Id="rId114" Type="http://schemas.openxmlformats.org/officeDocument/2006/relationships/customXml" Target="../ink/ink64.xml"/><Relationship Id="rId60" Type="http://schemas.openxmlformats.org/officeDocument/2006/relationships/customXml" Target="../ink/ink37.xml"/><Relationship Id="rId81" Type="http://schemas.openxmlformats.org/officeDocument/2006/relationships/image" Target="../media/image970.png"/><Relationship Id="rId135" Type="http://schemas.openxmlformats.org/officeDocument/2006/relationships/customXml" Target="../ink/ink75.xml"/><Relationship Id="rId156" Type="http://schemas.openxmlformats.org/officeDocument/2006/relationships/image" Target="../media/image1340.png"/><Relationship Id="rId177" Type="http://schemas.openxmlformats.org/officeDocument/2006/relationships/customXml" Target="../ink/ink96.xml"/><Relationship Id="rId198" Type="http://schemas.openxmlformats.org/officeDocument/2006/relationships/image" Target="../media/image1550.png"/><Relationship Id="rId202" Type="http://schemas.openxmlformats.org/officeDocument/2006/relationships/image" Target="../media/image1570.png"/><Relationship Id="rId18" Type="http://schemas.openxmlformats.org/officeDocument/2006/relationships/customXml" Target="../ink/ink16.xml"/><Relationship Id="rId39" Type="http://schemas.openxmlformats.org/officeDocument/2006/relationships/image" Target="../media/image760.png"/><Relationship Id="rId50" Type="http://schemas.openxmlformats.org/officeDocument/2006/relationships/customXml" Target="../ink/ink32.xml"/><Relationship Id="rId104" Type="http://schemas.openxmlformats.org/officeDocument/2006/relationships/customXml" Target="../ink/ink59.xml"/><Relationship Id="rId125" Type="http://schemas.openxmlformats.org/officeDocument/2006/relationships/image" Target="../media/image1190.png"/><Relationship Id="rId146" Type="http://schemas.openxmlformats.org/officeDocument/2006/relationships/image" Target="../media/image1290.png"/><Relationship Id="rId167" Type="http://schemas.openxmlformats.org/officeDocument/2006/relationships/customXml" Target="../ink/ink91.xml"/><Relationship Id="rId188" Type="http://schemas.openxmlformats.org/officeDocument/2006/relationships/image" Target="../media/image1500.png"/><Relationship Id="rId71" Type="http://schemas.openxmlformats.org/officeDocument/2006/relationships/image" Target="../media/image921.png"/><Relationship Id="rId92" Type="http://schemas.openxmlformats.org/officeDocument/2006/relationships/customXml" Target="../ink/ink53.xml"/><Relationship Id="rId213" Type="http://schemas.openxmlformats.org/officeDocument/2006/relationships/image" Target="../media/image162.png"/><Relationship Id="rId2" Type="http://schemas.openxmlformats.org/officeDocument/2006/relationships/notesSlide" Target="../notesSlides/notesSlide34.xml"/><Relationship Id="rId29" Type="http://schemas.openxmlformats.org/officeDocument/2006/relationships/image" Target="../media/image710.png"/><Relationship Id="rId40" Type="http://schemas.openxmlformats.org/officeDocument/2006/relationships/customXml" Target="../ink/ink27.xml"/><Relationship Id="rId115" Type="http://schemas.openxmlformats.org/officeDocument/2006/relationships/image" Target="../media/image1140.png"/><Relationship Id="rId136" Type="http://schemas.openxmlformats.org/officeDocument/2006/relationships/image" Target="../media/image1240.png"/><Relationship Id="rId157" Type="http://schemas.openxmlformats.org/officeDocument/2006/relationships/customXml" Target="../ink/ink86.xml"/><Relationship Id="rId178" Type="http://schemas.openxmlformats.org/officeDocument/2006/relationships/image" Target="../media/image1450.png"/><Relationship Id="rId61" Type="http://schemas.openxmlformats.org/officeDocument/2006/relationships/image" Target="../media/image870.png"/><Relationship Id="rId82" Type="http://schemas.openxmlformats.org/officeDocument/2006/relationships/customXml" Target="../ink/ink48.xml"/><Relationship Id="rId199" Type="http://schemas.openxmlformats.org/officeDocument/2006/relationships/customXml" Target="../ink/ink107.xml"/><Relationship Id="rId203" Type="http://schemas.openxmlformats.org/officeDocument/2006/relationships/customXml" Target="../ink/ink109.xml"/><Relationship Id="rId19" Type="http://schemas.openxmlformats.org/officeDocument/2006/relationships/image" Target="../media/image660.png"/></Relationships>
</file>

<file path=ppt/slides/_rels/slide35.xml.rels><?xml version="1.0" encoding="UTF-8" standalone="yes"?>
<Relationships xmlns="http://schemas.openxmlformats.org/package/2006/relationships"><Relationship Id="rId8" Type="http://schemas.openxmlformats.org/officeDocument/2006/relationships/customXml" Target="../ink/ink119.xml"/><Relationship Id="rId13" Type="http://schemas.openxmlformats.org/officeDocument/2006/relationships/customXml" Target="../ink/ink122.xml"/><Relationship Id="rId18" Type="http://schemas.openxmlformats.org/officeDocument/2006/relationships/image" Target="../media/image1730.png"/><Relationship Id="rId3" Type="http://schemas.openxmlformats.org/officeDocument/2006/relationships/image" Target="../media/image59.emf"/><Relationship Id="rId7" Type="http://schemas.openxmlformats.org/officeDocument/2006/relationships/image" Target="../media/image690.png"/><Relationship Id="rId12" Type="http://schemas.openxmlformats.org/officeDocument/2006/relationships/image" Target="../media/image1700.png"/><Relationship Id="rId17" Type="http://schemas.openxmlformats.org/officeDocument/2006/relationships/customXml" Target="../ink/ink124.xml"/><Relationship Id="rId2" Type="http://schemas.openxmlformats.org/officeDocument/2006/relationships/notesSlide" Target="../notesSlides/notesSlide35.xml"/><Relationship Id="rId16" Type="http://schemas.openxmlformats.org/officeDocument/2006/relationships/image" Target="../media/image1720.png"/><Relationship Id="rId1" Type="http://schemas.openxmlformats.org/officeDocument/2006/relationships/slideLayout" Target="../slideLayouts/slideLayout2.xml"/><Relationship Id="rId6" Type="http://schemas.openxmlformats.org/officeDocument/2006/relationships/customXml" Target="../ink/ink118.xml"/><Relationship Id="rId11" Type="http://schemas.openxmlformats.org/officeDocument/2006/relationships/customXml" Target="../ink/ink121.xml"/><Relationship Id="rId5" Type="http://schemas.openxmlformats.org/officeDocument/2006/relationships/image" Target="../media/image61.emf"/><Relationship Id="rId15" Type="http://schemas.openxmlformats.org/officeDocument/2006/relationships/customXml" Target="../ink/ink123.xml"/><Relationship Id="rId10" Type="http://schemas.openxmlformats.org/officeDocument/2006/relationships/customXml" Target="../ink/ink120.xml"/><Relationship Id="rId4" Type="http://schemas.openxmlformats.org/officeDocument/2006/relationships/image" Target="../media/image60.emf"/><Relationship Id="rId9" Type="http://schemas.openxmlformats.org/officeDocument/2006/relationships/image" Target="../media/image1690.png"/><Relationship Id="rId14" Type="http://schemas.openxmlformats.org/officeDocument/2006/relationships/image" Target="../media/image17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2.wmf"/><Relationship Id="rId5" Type="http://schemas.openxmlformats.org/officeDocument/2006/relationships/oleObject" Target="../embeddings/oleObject5.bin"/><Relationship Id="rId4" Type="http://schemas.openxmlformats.org/officeDocument/2006/relationships/image" Target="../media/image89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1.emf"/><Relationship Id="rId7" Type="http://schemas.openxmlformats.org/officeDocument/2006/relationships/image" Target="../media/image33.w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4.wmf"/></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72.png"/><Relationship Id="rId18" Type="http://schemas.openxmlformats.org/officeDocument/2006/relationships/customXml" Target="../ink/ink8.xml"/><Relationship Id="rId3" Type="http://schemas.openxmlformats.org/officeDocument/2006/relationships/image" Target="../media/image36.emf"/><Relationship Id="rId7" Type="http://schemas.openxmlformats.org/officeDocument/2006/relationships/image" Target="../media/image169.png"/><Relationship Id="rId12" Type="http://schemas.openxmlformats.org/officeDocument/2006/relationships/customXml" Target="../ink/ink5.xml"/><Relationship Id="rId17" Type="http://schemas.openxmlformats.org/officeDocument/2006/relationships/image" Target="../media/image174.png"/><Relationship Id="rId2" Type="http://schemas.openxmlformats.org/officeDocument/2006/relationships/notesSlide" Target="../notesSlides/notesSlide6.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71.png"/><Relationship Id="rId5" Type="http://schemas.openxmlformats.org/officeDocument/2006/relationships/image" Target="../media/image168.png"/><Relationship Id="rId15" Type="http://schemas.openxmlformats.org/officeDocument/2006/relationships/image" Target="../media/image173.png"/><Relationship Id="rId10" Type="http://schemas.openxmlformats.org/officeDocument/2006/relationships/customXml" Target="../ink/ink4.xml"/><Relationship Id="rId19" Type="http://schemas.openxmlformats.org/officeDocument/2006/relationships/image" Target="../media/image175.png"/><Relationship Id="rId4" Type="http://schemas.openxmlformats.org/officeDocument/2006/relationships/customXml" Target="../ink/ink1.xml"/><Relationship Id="rId9" Type="http://schemas.openxmlformats.org/officeDocument/2006/relationships/image" Target="../media/image170.png"/><Relationship Id="rId1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0762" y="1447800"/>
            <a:ext cx="8839200" cy="1066800"/>
          </a:xfrm>
        </p:spPr>
        <p:txBody>
          <a:bodyPr>
            <a:normAutofit fontScale="90000"/>
          </a:bodyPr>
          <a:lstStyle/>
          <a:p>
            <a:br>
              <a:rPr lang="en-US" sz="5300" dirty="0"/>
            </a:br>
            <a:br>
              <a:rPr lang="en-US" sz="700" dirty="0"/>
            </a:br>
            <a:r>
              <a:rPr lang="en-US" dirty="0">
                <a:effectLst/>
              </a:rPr>
              <a:t>Supplementary Slides</a:t>
            </a:r>
            <a:endParaRPr lang="en-US" sz="4800" dirty="0"/>
          </a:p>
        </p:txBody>
      </p:sp>
      <p:sp>
        <p:nvSpPr>
          <p:cNvPr id="4" name="Subtitle 2"/>
          <p:cNvSpPr txBox="1">
            <a:spLocks/>
          </p:cNvSpPr>
          <p:nvPr/>
        </p:nvSpPr>
        <p:spPr>
          <a:xfrm>
            <a:off x="539496" y="4742688"/>
            <a:ext cx="8147304" cy="667512"/>
          </a:xfrm>
          <a:prstGeom prst="rect">
            <a:avLst/>
          </a:prstGeom>
        </p:spPr>
        <p:txBody>
          <a:bodyPr vert="horz" lIns="91440" tIns="45720" rIns="91440" bIns="45720" rtlCol="0">
            <a:noAutofit/>
            <a:scene3d>
              <a:camera prst="orthographicFront"/>
              <a:lightRig rig="threePt" dir="t"/>
            </a:scene3d>
            <a:sp3d extrusionH="57150">
              <a:bevelT w="38100" h="38100" prst="relaxedInset"/>
              <a:bevelB w="38100" h="38100" prst="relaxedInset"/>
            </a:sp3d>
          </a:bodyPr>
          <a:lstStyle/>
          <a:p>
            <a:pPr marL="0" marR="0" lvl="0" indent="0" algn="ctr" defTabSz="914400" rtl="0" eaLnBrk="1" fontAlgn="auto" latinLnBrk="0" hangingPunct="1">
              <a:lnSpc>
                <a:spcPct val="100000"/>
              </a:lnSpc>
              <a:spcBef>
                <a:spcPts val="0"/>
              </a:spcBef>
              <a:spcAft>
                <a:spcPts val="0"/>
              </a:spcAft>
              <a:buClr>
                <a:schemeClr val="tx1">
                  <a:lumMod val="75000"/>
                  <a:lumOff val="25000"/>
                </a:schemeClr>
              </a:buClr>
              <a:buSzPct val="75000"/>
              <a:buFont typeface="Wingdings 2" pitchFamily="18" charset="2"/>
              <a:buNone/>
              <a:tabLst/>
              <a:defRPr/>
            </a:pPr>
            <a:endParaRPr kumimoji="0" lang="en-US" sz="4000" b="0" i="0" u="none" strike="noStrike" kern="1200" cap="none" spc="0" normalizeH="0" baseline="0" noProof="0" dirty="0">
              <a:ln>
                <a:noFill/>
              </a:ln>
              <a:solidFill>
                <a:schemeClr val="bg1"/>
              </a:solidFill>
              <a:effectLst>
                <a:outerShdw blurRad="25400" dist="25400" dir="4200000" algn="ctr" rotWithShape="0">
                  <a:schemeClr val="tx1">
                    <a:alpha val="40000"/>
                  </a:schemeClr>
                </a:outerShdw>
              </a:effectLst>
              <a:uLnTx/>
              <a:uFillTx/>
              <a:latin typeface="+mn-lt"/>
              <a:ea typeface="+mn-ea"/>
              <a:cs typeface="+mn-cs"/>
            </a:endParaRPr>
          </a:p>
        </p:txBody>
      </p:sp>
      <p:sp>
        <p:nvSpPr>
          <p:cNvPr id="3" name="TextBox 2"/>
          <p:cNvSpPr txBox="1"/>
          <p:nvPr/>
        </p:nvSpPr>
        <p:spPr>
          <a:xfrm>
            <a:off x="2743200" y="5608821"/>
            <a:ext cx="4191000" cy="461665"/>
          </a:xfrm>
          <a:prstGeom prst="rect">
            <a:avLst/>
          </a:prstGeom>
          <a:noFill/>
        </p:spPr>
        <p:txBody>
          <a:bodyPr wrap="square" rtlCol="0">
            <a:spAutoFit/>
          </a:bodyPr>
          <a:lstStyle/>
          <a:p>
            <a:pPr algn="ctr"/>
            <a:r>
              <a:rPr lang="en-US" sz="2400" dirty="0" err="1"/>
              <a:t>Md</a:t>
            </a:r>
            <a:r>
              <a:rPr lang="en-US" sz="2400" dirty="0"/>
              <a:t> </a:t>
            </a:r>
            <a:r>
              <a:rPr lang="en-US" sz="2400" dirty="0" err="1"/>
              <a:t>Tamjidul</a:t>
            </a:r>
            <a:r>
              <a:rPr lang="en-US" sz="2400" dirty="0"/>
              <a:t> </a:t>
            </a:r>
            <a:r>
              <a:rPr lang="en-US" sz="2400" dirty="0" err="1"/>
              <a:t>Hoque</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3" y="399586"/>
            <a:ext cx="9144000" cy="645467"/>
          </a:xfrm>
        </p:spPr>
        <p:txBody>
          <a:bodyPr/>
          <a:lstStyle/>
          <a:p>
            <a:r>
              <a:rPr lang="en-US" sz="4800" dirty="0"/>
              <a:t>Convolutional Layer in CNN (3)</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10</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412170" y="1302373"/>
            <a:ext cx="8534400" cy="2554545"/>
          </a:xfrm>
          <a:prstGeom prst="rect">
            <a:avLst/>
          </a:prstGeom>
        </p:spPr>
        <p:txBody>
          <a:bodyPr wrap="square">
            <a:spAutoFit/>
          </a:bodyPr>
          <a:lstStyle/>
          <a:p>
            <a:r>
              <a:rPr lang="en-US" sz="2000" b="1" u="sng" dirty="0"/>
              <a:t>Output size Computation [1]: </a:t>
            </a:r>
          </a:p>
          <a:p>
            <a:pPr marL="342900" indent="-342900">
              <a:buFont typeface="Arial" panose="020B0604020202020204" pitchFamily="34" charset="0"/>
              <a:buChar char="•"/>
            </a:pPr>
            <a:r>
              <a:rPr lang="en-US" sz="2000" b="1" dirty="0"/>
              <a:t>Output size = </a:t>
            </a:r>
            <a:r>
              <a:rPr lang="en-US" sz="2000" dirty="0"/>
              <a:t>O x O</a:t>
            </a:r>
            <a:r>
              <a:rPr lang="en-US" sz="2000" b="1" dirty="0"/>
              <a:t> = </a:t>
            </a:r>
            <a:r>
              <a:rPr lang="en-US" sz="2000" dirty="0"/>
              <a:t>[(I-F) / S + 1]</a:t>
            </a:r>
            <a:r>
              <a:rPr lang="en-US" sz="2000" baseline="30000" dirty="0">
                <a:solidFill>
                  <a:srgbClr val="060CF8"/>
                </a:solidFill>
              </a:rPr>
              <a:t>2</a:t>
            </a:r>
            <a:r>
              <a:rPr lang="en-US" sz="2000" dirty="0"/>
              <a:t>  </a:t>
            </a:r>
          </a:p>
          <a:p>
            <a:pPr marL="800100" lvl="1" indent="-342900">
              <a:buFont typeface="Courier New" panose="02070309020205020404" pitchFamily="49" charset="0"/>
              <a:buChar char="o"/>
            </a:pPr>
            <a:r>
              <a:rPr lang="en-US" sz="2000" dirty="0"/>
              <a:t>where, </a:t>
            </a:r>
          </a:p>
          <a:p>
            <a:pPr marL="1257300" lvl="2" indent="-342900">
              <a:buFont typeface="Book Antiqua" panose="02040602050305030304" pitchFamily="18" charset="0"/>
              <a:buChar char="-"/>
            </a:pPr>
            <a:r>
              <a:rPr lang="en-US" sz="2000" dirty="0"/>
              <a:t>Input size = I x I</a:t>
            </a:r>
          </a:p>
          <a:p>
            <a:pPr marL="1257300" lvl="2" indent="-342900">
              <a:buFont typeface="Book Antiqua" panose="02040602050305030304" pitchFamily="18" charset="0"/>
              <a:buChar char="-"/>
            </a:pPr>
            <a:r>
              <a:rPr lang="en-US" sz="2000" dirty="0"/>
              <a:t>Filter size = F x F</a:t>
            </a:r>
          </a:p>
          <a:p>
            <a:pPr marL="1257300" lvl="2" indent="-342900">
              <a:buFont typeface="Book Antiqua" panose="02040602050305030304" pitchFamily="18" charset="0"/>
              <a:buChar char="-"/>
            </a:pPr>
            <a:r>
              <a:rPr lang="en-US" sz="2000" dirty="0"/>
              <a:t>Stride Size = S x S (in both dimensions, i.e., S per move) </a:t>
            </a:r>
          </a:p>
          <a:p>
            <a:pPr marL="1257300" lvl="2" indent="-342900">
              <a:buFont typeface="Book Antiqua" panose="02040602050305030304" pitchFamily="18" charset="0"/>
              <a:buChar char="-"/>
            </a:pPr>
            <a:endParaRPr lang="en-US" sz="2000" dirty="0"/>
          </a:p>
          <a:p>
            <a:pPr marL="800100" lvl="1" indent="-342900">
              <a:buFont typeface="Arial" panose="020B0604020202020204" pitchFamily="34" charset="0"/>
              <a:buChar char="•"/>
            </a:pPr>
            <a:r>
              <a:rPr lang="en-US" sz="2000" dirty="0"/>
              <a:t>For padding size P, O = [I+2P-F /S +1].</a:t>
            </a:r>
          </a:p>
        </p:txBody>
      </p:sp>
      <p:sp>
        <p:nvSpPr>
          <p:cNvPr id="10" name="TextBox 9">
            <a:extLst>
              <a:ext uri="{FF2B5EF4-FFF2-40B4-BE49-F238E27FC236}">
                <a16:creationId xmlns:a16="http://schemas.microsoft.com/office/drawing/2014/main" id="{48E5BA76-4072-4D43-A67F-F7F3DB287A87}"/>
              </a:ext>
            </a:extLst>
          </p:cNvPr>
          <p:cNvSpPr txBox="1"/>
          <p:nvPr/>
        </p:nvSpPr>
        <p:spPr>
          <a:xfrm>
            <a:off x="279941" y="4048026"/>
            <a:ext cx="8798858" cy="2308324"/>
          </a:xfrm>
          <a:prstGeom prst="rect">
            <a:avLst/>
          </a:prstGeom>
          <a:noFill/>
        </p:spPr>
        <p:txBody>
          <a:bodyPr wrap="square" rtlCol="0">
            <a:spAutoFit/>
          </a:bodyPr>
          <a:lstStyle/>
          <a:p>
            <a:r>
              <a:rPr lang="en-US" dirty="0">
                <a:solidFill>
                  <a:srgbClr val="060CF8"/>
                </a:solidFill>
              </a:rPr>
              <a:t>Example: </a:t>
            </a:r>
            <a:r>
              <a:rPr lang="en-US" dirty="0"/>
              <a:t>In the previous slide, due to padding the input changed from 5 x 5 to 7 x 7.</a:t>
            </a:r>
          </a:p>
          <a:p>
            <a:r>
              <a:rPr lang="en-US" dirty="0"/>
              <a:t>So, now I=&gt; (I+2)=7. From filter size ( 3 x 3) we get F= 3. Stride, S =2.</a:t>
            </a:r>
          </a:p>
          <a:p>
            <a:endParaRPr lang="en-US" dirty="0"/>
          </a:p>
          <a:p>
            <a:r>
              <a:rPr lang="en-US" dirty="0"/>
              <a:t>Therefore, the output size: O = (I+2-F)/S + 1  = (7-3)/2 +1 = 3 =&gt; 3 x 3.</a:t>
            </a:r>
          </a:p>
          <a:p>
            <a:endParaRPr lang="en-US" dirty="0"/>
          </a:p>
          <a:p>
            <a:endParaRPr lang="en-US" dirty="0"/>
          </a:p>
          <a:p>
            <a:r>
              <a:rPr lang="en-US" dirty="0"/>
              <a:t>In this case, if we use S = 1, we get: O = (7-3) /1 + 1 = 5 =&gt; 5 x 5, then, the original input and the corresponding output sizes will remain same. </a:t>
            </a:r>
          </a:p>
        </p:txBody>
      </p:sp>
    </p:spTree>
    <p:extLst>
      <p:ext uri="{BB962C8B-B14F-4D97-AF65-F5344CB8AC3E}">
        <p14:creationId xmlns:p14="http://schemas.microsoft.com/office/powerpoint/2010/main" val="311983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 y="175622"/>
            <a:ext cx="9144000" cy="645467"/>
          </a:xfrm>
        </p:spPr>
        <p:txBody>
          <a:bodyPr/>
          <a:lstStyle/>
          <a:p>
            <a:r>
              <a:rPr lang="en-US" sz="4800" dirty="0"/>
              <a:t>Convolutional Layer in CNN (4)</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11</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332935" y="808026"/>
            <a:ext cx="8641770" cy="1323439"/>
          </a:xfrm>
          <a:prstGeom prst="rect">
            <a:avLst/>
          </a:prstGeom>
        </p:spPr>
        <p:txBody>
          <a:bodyPr wrap="square">
            <a:spAutoFit/>
          </a:bodyPr>
          <a:lstStyle/>
          <a:p>
            <a:r>
              <a:rPr lang="en-US" sz="2000" b="1" u="sng" dirty="0"/>
              <a:t>Output size Computation for Color Image[1]: </a:t>
            </a:r>
          </a:p>
          <a:p>
            <a:pPr marL="342900" indent="-342900">
              <a:buFont typeface="Arial" panose="020B0604020202020204" pitchFamily="34" charset="0"/>
              <a:buChar char="•"/>
            </a:pPr>
            <a:r>
              <a:rPr lang="en-US" sz="2000" dirty="0"/>
              <a:t>Color Image includes depth. Therefore, both input and filter will have depth (=3, for R, G, and B).</a:t>
            </a:r>
            <a:r>
              <a:rPr lang="en-US" sz="2000" b="1" u="sng" dirty="0"/>
              <a:t> </a:t>
            </a:r>
          </a:p>
          <a:p>
            <a:pPr marL="342900" indent="-342900">
              <a:buFont typeface="Arial" panose="020B0604020202020204" pitchFamily="34" charset="0"/>
              <a:buChar char="•"/>
            </a:pPr>
            <a:endParaRPr lang="en-US" sz="2000" dirty="0"/>
          </a:p>
        </p:txBody>
      </p:sp>
      <p:pic>
        <p:nvPicPr>
          <p:cNvPr id="6" name="Picture 5" descr="A picture containing screen, tiled, white, drawing&#10;&#10;Description automatically generated">
            <a:extLst>
              <a:ext uri="{FF2B5EF4-FFF2-40B4-BE49-F238E27FC236}">
                <a16:creationId xmlns:a16="http://schemas.microsoft.com/office/drawing/2014/main" id="{A1987D23-7C4D-4A59-ABCB-F3FA2CBAD5F9}"/>
              </a:ext>
            </a:extLst>
          </p:cNvPr>
          <p:cNvPicPr>
            <a:picLocks noChangeAspect="1"/>
          </p:cNvPicPr>
          <p:nvPr/>
        </p:nvPicPr>
        <p:blipFill>
          <a:blip r:embed="rId3"/>
          <a:stretch>
            <a:fillRect/>
          </a:stretch>
        </p:blipFill>
        <p:spPr>
          <a:xfrm>
            <a:off x="777619" y="1853607"/>
            <a:ext cx="7565315" cy="4237949"/>
          </a:xfrm>
          <a:prstGeom prst="rect">
            <a:avLst/>
          </a:prstGeom>
        </p:spPr>
      </p:pic>
      <p:sp>
        <p:nvSpPr>
          <p:cNvPr id="7" name="TextBox 6">
            <a:extLst>
              <a:ext uri="{FF2B5EF4-FFF2-40B4-BE49-F238E27FC236}">
                <a16:creationId xmlns:a16="http://schemas.microsoft.com/office/drawing/2014/main" id="{2023909D-E5D7-4F42-8AD6-6951B43E4876}"/>
              </a:ext>
            </a:extLst>
          </p:cNvPr>
          <p:cNvSpPr txBox="1"/>
          <p:nvPr/>
        </p:nvSpPr>
        <p:spPr>
          <a:xfrm>
            <a:off x="114196" y="6234640"/>
            <a:ext cx="9029804" cy="646331"/>
          </a:xfrm>
          <a:prstGeom prst="rect">
            <a:avLst/>
          </a:prstGeom>
          <a:solidFill>
            <a:schemeClr val="bg1"/>
          </a:solidFill>
        </p:spPr>
        <p:txBody>
          <a:bodyPr wrap="square" rtlCol="0">
            <a:spAutoFit/>
          </a:bodyPr>
          <a:lstStyle/>
          <a:p>
            <a:r>
              <a:rPr lang="en-US" b="1" dirty="0"/>
              <a:t>Figure</a:t>
            </a:r>
            <a:r>
              <a:rPr lang="en-US" dirty="0"/>
              <a:t>: Regular Convolution - all input channels (e.g., RBG) are combined into 1 channel. </a:t>
            </a:r>
          </a:p>
        </p:txBody>
      </p:sp>
    </p:spTree>
    <p:extLst>
      <p:ext uri="{BB962C8B-B14F-4D97-AF65-F5344CB8AC3E}">
        <p14:creationId xmlns:p14="http://schemas.microsoft.com/office/powerpoint/2010/main" val="249278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 y="175622"/>
            <a:ext cx="9144000" cy="645467"/>
          </a:xfrm>
        </p:spPr>
        <p:txBody>
          <a:bodyPr/>
          <a:lstStyle/>
          <a:p>
            <a:r>
              <a:rPr lang="en-US" sz="4800" dirty="0"/>
              <a:t>Convolutional Layer in CNN (5)</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12</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332935" y="944345"/>
            <a:ext cx="8641770" cy="1015663"/>
          </a:xfrm>
          <a:prstGeom prst="rect">
            <a:avLst/>
          </a:prstGeom>
        </p:spPr>
        <p:txBody>
          <a:bodyPr wrap="square">
            <a:spAutoFit/>
          </a:bodyPr>
          <a:lstStyle/>
          <a:p>
            <a:r>
              <a:rPr lang="en-US" sz="2000" b="1" u="sng" dirty="0"/>
              <a:t>Output size Computation for Color Image[1]: </a:t>
            </a:r>
          </a:p>
          <a:p>
            <a:pPr marL="342900" indent="-342900">
              <a:buFont typeface="Arial" panose="020B0604020202020204" pitchFamily="34" charset="0"/>
              <a:buChar char="•"/>
            </a:pPr>
            <a:r>
              <a:rPr lang="en-US" sz="2000" dirty="0"/>
              <a:t>Color Image includes depth. Therefore, both input and filter will have depth (=3, for R, G, and B).</a:t>
            </a:r>
            <a:r>
              <a:rPr lang="en-US" sz="2000" b="1" u="sng" dirty="0"/>
              <a:t> </a:t>
            </a:r>
            <a:endParaRPr lang="en-US" sz="2000" dirty="0"/>
          </a:p>
        </p:txBody>
      </p:sp>
      <p:sp>
        <p:nvSpPr>
          <p:cNvPr id="9" name="TextBox 8">
            <a:extLst>
              <a:ext uri="{FF2B5EF4-FFF2-40B4-BE49-F238E27FC236}">
                <a16:creationId xmlns:a16="http://schemas.microsoft.com/office/drawing/2014/main" id="{FBD5FE51-126A-4271-BFE3-5290DF3C83B9}"/>
              </a:ext>
            </a:extLst>
          </p:cNvPr>
          <p:cNvSpPr txBox="1"/>
          <p:nvPr/>
        </p:nvSpPr>
        <p:spPr>
          <a:xfrm>
            <a:off x="186398" y="2243360"/>
            <a:ext cx="8798858" cy="3693319"/>
          </a:xfrm>
          <a:prstGeom prst="rect">
            <a:avLst/>
          </a:prstGeom>
          <a:noFill/>
        </p:spPr>
        <p:txBody>
          <a:bodyPr wrap="square" rtlCol="0">
            <a:spAutoFit/>
          </a:bodyPr>
          <a:lstStyle/>
          <a:p>
            <a:r>
              <a:rPr lang="en-US" dirty="0">
                <a:solidFill>
                  <a:srgbClr val="060CF8"/>
                </a:solidFill>
              </a:rPr>
              <a:t>Q 1: </a:t>
            </a:r>
            <a:r>
              <a:rPr lang="en-US" dirty="0"/>
              <a:t>For an input color image of size = 9 x 9 (x 3), and 6 filters of 7 x 7 (x3) with stride 1 and pad 3 – what would be the output size (volume)?</a:t>
            </a:r>
          </a:p>
          <a:p>
            <a:endParaRPr lang="en-US" dirty="0"/>
          </a:p>
          <a:p>
            <a:r>
              <a:rPr lang="en-US" b="1" dirty="0"/>
              <a:t>Ans</a:t>
            </a:r>
            <a:r>
              <a:rPr lang="en-US" dirty="0"/>
              <a:t>:  </a:t>
            </a:r>
            <a:r>
              <a:rPr lang="en-US" dirty="0">
                <a:solidFill>
                  <a:srgbClr val="060CF8"/>
                </a:solidFill>
              </a:rPr>
              <a:t>Output for one filter, O = (I+2P-F)/S+1 = (9+2x3-7)/1+1 = 9. </a:t>
            </a:r>
          </a:p>
          <a:p>
            <a:r>
              <a:rPr lang="en-US" dirty="0">
                <a:solidFill>
                  <a:srgbClr val="060CF8"/>
                </a:solidFill>
              </a:rPr>
              <a:t>           Therefore, the output volume for 6 filters = (9 x 9) x 6 = 486.</a:t>
            </a:r>
          </a:p>
          <a:p>
            <a:endParaRPr lang="en-US" dirty="0">
              <a:solidFill>
                <a:srgbClr val="060CF8"/>
              </a:solidFill>
            </a:endParaRPr>
          </a:p>
          <a:p>
            <a:endParaRPr lang="en-US" dirty="0">
              <a:solidFill>
                <a:srgbClr val="060CF8"/>
              </a:solidFill>
            </a:endParaRPr>
          </a:p>
          <a:p>
            <a:r>
              <a:rPr lang="en-US" dirty="0">
                <a:solidFill>
                  <a:srgbClr val="060CF8"/>
                </a:solidFill>
              </a:rPr>
              <a:t>Q 2</a:t>
            </a:r>
            <a:r>
              <a:rPr lang="en-US" dirty="0"/>
              <a:t>: How many parameters are there in layer </a:t>
            </a:r>
            <a:r>
              <a:rPr lang="en-US" b="1" dirty="0">
                <a:solidFill>
                  <a:srgbClr val="060CF8"/>
                </a:solidFill>
              </a:rPr>
              <a:t>Q 1</a:t>
            </a:r>
            <a:r>
              <a:rPr lang="en-US" dirty="0"/>
              <a:t>? </a:t>
            </a:r>
          </a:p>
          <a:p>
            <a:endParaRPr lang="en-US" dirty="0"/>
          </a:p>
          <a:p>
            <a:r>
              <a:rPr lang="en-US" b="1" dirty="0"/>
              <a:t>Ans</a:t>
            </a:r>
            <a:r>
              <a:rPr lang="en-US" dirty="0"/>
              <a:t>: </a:t>
            </a:r>
            <a:r>
              <a:rPr lang="en-US" dirty="0">
                <a:solidFill>
                  <a:srgbClr val="060CF8"/>
                </a:solidFill>
              </a:rPr>
              <a:t>The filters contain almost all the parameters and layer also will have 1 bias parameter. Each filter will have 7 x 7 x 3 = 147. Thus, 6 filters will have 6 x 147 = ‭882‬ parameters. Including bias, there will be a total of (882+1) = 883 parameters.  </a:t>
            </a:r>
          </a:p>
          <a:p>
            <a:endParaRPr lang="en-US" dirty="0"/>
          </a:p>
        </p:txBody>
      </p:sp>
    </p:spTree>
    <p:extLst>
      <p:ext uri="{BB962C8B-B14F-4D97-AF65-F5344CB8AC3E}">
        <p14:creationId xmlns:p14="http://schemas.microsoft.com/office/powerpoint/2010/main" val="349602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23" y="364409"/>
            <a:ext cx="9144000" cy="645467"/>
          </a:xfrm>
        </p:spPr>
        <p:txBody>
          <a:bodyPr/>
          <a:lstStyle/>
          <a:p>
            <a:r>
              <a:rPr lang="en-US" sz="4800" dirty="0"/>
              <a:t>Convolutional Layer in CNN (6)</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13</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115668" y="1143822"/>
            <a:ext cx="8641770" cy="400110"/>
          </a:xfrm>
          <a:prstGeom prst="rect">
            <a:avLst/>
          </a:prstGeom>
        </p:spPr>
        <p:txBody>
          <a:bodyPr wrap="square">
            <a:spAutoFit/>
          </a:bodyPr>
          <a:lstStyle/>
          <a:p>
            <a:r>
              <a:rPr lang="en-US" sz="2000" b="1" u="sng" dirty="0"/>
              <a:t>Output value (&amp; size) Computation for Color Image</a:t>
            </a:r>
            <a:r>
              <a:rPr lang="en-US" sz="2000" dirty="0"/>
              <a:t> [1]:</a:t>
            </a:r>
            <a:r>
              <a:rPr lang="en-US" sz="2000" b="1" u="sng" dirty="0"/>
              <a:t> </a:t>
            </a:r>
          </a:p>
        </p:txBody>
      </p:sp>
      <p:pic>
        <p:nvPicPr>
          <p:cNvPr id="6" name="Picture 5" descr="A picture containing clock&#10;&#10;Description automatically generated">
            <a:extLst>
              <a:ext uri="{FF2B5EF4-FFF2-40B4-BE49-F238E27FC236}">
                <a16:creationId xmlns:a16="http://schemas.microsoft.com/office/drawing/2014/main" id="{A228EF8B-40E6-4502-B025-2302E17253D2}"/>
              </a:ext>
            </a:extLst>
          </p:cNvPr>
          <p:cNvPicPr>
            <a:picLocks noChangeAspect="1"/>
          </p:cNvPicPr>
          <p:nvPr/>
        </p:nvPicPr>
        <p:blipFill>
          <a:blip r:embed="rId3"/>
          <a:stretch>
            <a:fillRect/>
          </a:stretch>
        </p:blipFill>
        <p:spPr>
          <a:xfrm>
            <a:off x="115668" y="1646351"/>
            <a:ext cx="8912663" cy="5013373"/>
          </a:xfrm>
          <a:prstGeom prst="rect">
            <a:avLst/>
          </a:prstGeom>
        </p:spPr>
      </p:pic>
    </p:spTree>
    <p:extLst>
      <p:ext uri="{BB962C8B-B14F-4D97-AF65-F5344CB8AC3E}">
        <p14:creationId xmlns:p14="http://schemas.microsoft.com/office/powerpoint/2010/main" val="366602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3" y="142216"/>
            <a:ext cx="9144000" cy="645467"/>
          </a:xfrm>
        </p:spPr>
        <p:txBody>
          <a:bodyPr/>
          <a:lstStyle/>
          <a:p>
            <a:r>
              <a:rPr lang="en-US" sz="4800" dirty="0"/>
              <a:t>Convolutional Layer in CNN (7)</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14</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186052" y="797759"/>
            <a:ext cx="8717970" cy="400110"/>
          </a:xfrm>
          <a:prstGeom prst="rect">
            <a:avLst/>
          </a:prstGeom>
        </p:spPr>
        <p:txBody>
          <a:bodyPr wrap="square">
            <a:spAutoFit/>
          </a:bodyPr>
          <a:lstStyle/>
          <a:p>
            <a:r>
              <a:rPr lang="en-US" sz="2000" b="1" dirty="0"/>
              <a:t>Example:  </a:t>
            </a:r>
            <a:r>
              <a:rPr lang="en-US" sz="2000" b="1" dirty="0">
                <a:solidFill>
                  <a:srgbClr val="060CF8"/>
                </a:solidFill>
              </a:rPr>
              <a:t>Sobel</a:t>
            </a:r>
            <a:r>
              <a:rPr lang="en-US" sz="2000" b="1" dirty="0"/>
              <a:t> </a:t>
            </a:r>
            <a:r>
              <a:rPr lang="en-US" sz="2000" dirty="0"/>
              <a:t>Filter for edge detection [1-2] =&gt;</a:t>
            </a:r>
            <a:r>
              <a:rPr lang="en-US" sz="2000" b="1" dirty="0"/>
              <a:t> </a:t>
            </a:r>
            <a:r>
              <a:rPr lang="en-US" sz="2000" dirty="0"/>
              <a:t>Expressed in </a:t>
            </a:r>
            <a:r>
              <a:rPr lang="en-US" sz="2000" dirty="0" err="1"/>
              <a:t>G</a:t>
            </a:r>
            <a:r>
              <a:rPr lang="en-US" sz="2000" baseline="-25000" dirty="0" err="1"/>
              <a:t>x</a:t>
            </a:r>
            <a:r>
              <a:rPr lang="en-US" sz="2000" dirty="0"/>
              <a:t> and G</a:t>
            </a:r>
            <a:r>
              <a:rPr lang="en-US" sz="2000" baseline="-25000" dirty="0"/>
              <a:t>y</a:t>
            </a:r>
          </a:p>
        </p:txBody>
      </p:sp>
      <p:pic>
        <p:nvPicPr>
          <p:cNvPr id="6" name="Picture 5" descr="A picture containing black, white, standing, man&#10;&#10;Description automatically generated">
            <a:extLst>
              <a:ext uri="{FF2B5EF4-FFF2-40B4-BE49-F238E27FC236}">
                <a16:creationId xmlns:a16="http://schemas.microsoft.com/office/drawing/2014/main" id="{E4C2F10A-43F7-45A3-9945-89611E24E2F4}"/>
              </a:ext>
            </a:extLst>
          </p:cNvPr>
          <p:cNvPicPr>
            <a:picLocks noChangeAspect="1"/>
          </p:cNvPicPr>
          <p:nvPr/>
        </p:nvPicPr>
        <p:blipFill rotWithShape="1">
          <a:blip r:embed="rId3"/>
          <a:srcRect t="4595"/>
          <a:stretch/>
        </p:blipFill>
        <p:spPr>
          <a:xfrm>
            <a:off x="4704462" y="3192194"/>
            <a:ext cx="3296538" cy="3318036"/>
          </a:xfrm>
          <a:prstGeom prst="rect">
            <a:avLst/>
          </a:prstGeom>
        </p:spPr>
      </p:pic>
      <p:pic>
        <p:nvPicPr>
          <p:cNvPr id="8" name="Picture 7" descr="A close up of a clock&#10;&#10;Description automatically generated">
            <a:extLst>
              <a:ext uri="{FF2B5EF4-FFF2-40B4-BE49-F238E27FC236}">
                <a16:creationId xmlns:a16="http://schemas.microsoft.com/office/drawing/2014/main" id="{059C9C21-7A67-413E-BBA2-C51EF376D2E4}"/>
              </a:ext>
            </a:extLst>
          </p:cNvPr>
          <p:cNvPicPr>
            <a:picLocks noChangeAspect="1"/>
          </p:cNvPicPr>
          <p:nvPr/>
        </p:nvPicPr>
        <p:blipFill>
          <a:blip r:embed="rId4"/>
          <a:stretch>
            <a:fillRect/>
          </a:stretch>
        </p:blipFill>
        <p:spPr>
          <a:xfrm>
            <a:off x="1674159" y="1289179"/>
            <a:ext cx="5143500" cy="1638300"/>
          </a:xfrm>
          <a:prstGeom prst="rect">
            <a:avLst/>
          </a:prstGeom>
        </p:spPr>
      </p:pic>
      <p:pic>
        <p:nvPicPr>
          <p:cNvPr id="11" name="Picture 10" descr="A person wearing a hat&#10;&#10;Description automatically generated">
            <a:extLst>
              <a:ext uri="{FF2B5EF4-FFF2-40B4-BE49-F238E27FC236}">
                <a16:creationId xmlns:a16="http://schemas.microsoft.com/office/drawing/2014/main" id="{4C450B0D-6F78-48AF-9092-C959E44B8E1D}"/>
              </a:ext>
            </a:extLst>
          </p:cNvPr>
          <p:cNvPicPr>
            <a:picLocks noChangeAspect="1"/>
          </p:cNvPicPr>
          <p:nvPr/>
        </p:nvPicPr>
        <p:blipFill rotWithShape="1">
          <a:blip r:embed="rId5"/>
          <a:srcRect l="2650" t="6750" r="57347" b="6750"/>
          <a:stretch/>
        </p:blipFill>
        <p:spPr>
          <a:xfrm>
            <a:off x="754514" y="3200400"/>
            <a:ext cx="3143655" cy="3274468"/>
          </a:xfrm>
          <a:prstGeom prst="rect">
            <a:avLst/>
          </a:prstGeom>
        </p:spPr>
      </p:pic>
      <p:sp>
        <p:nvSpPr>
          <p:cNvPr id="12" name="Arrow: Right 11">
            <a:extLst>
              <a:ext uri="{FF2B5EF4-FFF2-40B4-BE49-F238E27FC236}">
                <a16:creationId xmlns:a16="http://schemas.microsoft.com/office/drawing/2014/main" id="{39366305-8E92-467C-92F0-DCD67E056678}"/>
              </a:ext>
            </a:extLst>
          </p:cNvPr>
          <p:cNvSpPr/>
          <p:nvPr/>
        </p:nvSpPr>
        <p:spPr>
          <a:xfrm>
            <a:off x="4038600" y="4572000"/>
            <a:ext cx="5334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73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63" y="142216"/>
            <a:ext cx="9144000" cy="645467"/>
          </a:xfrm>
        </p:spPr>
        <p:txBody>
          <a:bodyPr/>
          <a:lstStyle/>
          <a:p>
            <a:r>
              <a:rPr lang="en-US" sz="4800" dirty="0"/>
              <a:t>Convolutional Layer in CNN (8)</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15</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157917" y="1046460"/>
            <a:ext cx="8717970" cy="400110"/>
          </a:xfrm>
          <a:prstGeom prst="rect">
            <a:avLst/>
          </a:prstGeom>
        </p:spPr>
        <p:txBody>
          <a:bodyPr wrap="square">
            <a:spAutoFit/>
          </a:bodyPr>
          <a:lstStyle/>
          <a:p>
            <a:r>
              <a:rPr lang="en-US" sz="2000" b="1" dirty="0"/>
              <a:t>Example:  </a:t>
            </a:r>
            <a:r>
              <a:rPr lang="en-US" sz="2000" dirty="0"/>
              <a:t>Application of </a:t>
            </a:r>
            <a:r>
              <a:rPr lang="en-US" sz="2000" dirty="0">
                <a:solidFill>
                  <a:srgbClr val="060CF8"/>
                </a:solidFill>
              </a:rPr>
              <a:t>Gabor</a:t>
            </a:r>
            <a:r>
              <a:rPr lang="en-US" sz="2000" dirty="0"/>
              <a:t> Filter </a:t>
            </a:r>
            <a:endParaRPr lang="en-US" sz="2000" baseline="-25000" dirty="0"/>
          </a:p>
        </p:txBody>
      </p:sp>
      <p:pic>
        <p:nvPicPr>
          <p:cNvPr id="9" name="Picture 8">
            <a:extLst>
              <a:ext uri="{FF2B5EF4-FFF2-40B4-BE49-F238E27FC236}">
                <a16:creationId xmlns:a16="http://schemas.microsoft.com/office/drawing/2014/main" id="{D6F828B9-C224-401F-9350-9F6405C09EEF}"/>
              </a:ext>
            </a:extLst>
          </p:cNvPr>
          <p:cNvPicPr>
            <a:picLocks noChangeAspect="1"/>
          </p:cNvPicPr>
          <p:nvPr/>
        </p:nvPicPr>
        <p:blipFill>
          <a:blip r:embed="rId3"/>
          <a:stretch>
            <a:fillRect/>
          </a:stretch>
        </p:blipFill>
        <p:spPr>
          <a:xfrm>
            <a:off x="285750" y="1705348"/>
            <a:ext cx="8572500" cy="4152900"/>
          </a:xfrm>
          <a:prstGeom prst="rect">
            <a:avLst/>
          </a:prstGeom>
        </p:spPr>
      </p:pic>
    </p:spTree>
    <p:extLst>
      <p:ext uri="{BB962C8B-B14F-4D97-AF65-F5344CB8AC3E}">
        <p14:creationId xmlns:p14="http://schemas.microsoft.com/office/powerpoint/2010/main" val="3878674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5841"/>
            <a:ext cx="9144000" cy="645467"/>
          </a:xfrm>
        </p:spPr>
        <p:txBody>
          <a:bodyPr/>
          <a:lstStyle/>
          <a:p>
            <a:r>
              <a:rPr lang="en-US" sz="4800" dirty="0"/>
              <a:t>Pooling Layer (1)</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16</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192741" y="1108840"/>
            <a:ext cx="8822305" cy="5324535"/>
          </a:xfrm>
          <a:prstGeom prst="rect">
            <a:avLst/>
          </a:prstGeom>
        </p:spPr>
        <p:txBody>
          <a:bodyPr wrap="square">
            <a:spAutoFit/>
          </a:bodyPr>
          <a:lstStyle/>
          <a:p>
            <a:r>
              <a:rPr lang="en-US" sz="2800" b="1" u="sng" dirty="0"/>
              <a:t>Pooling </a:t>
            </a:r>
            <a:r>
              <a:rPr lang="en-US" sz="2800" dirty="0"/>
              <a:t>[1]: </a:t>
            </a:r>
          </a:p>
          <a:p>
            <a:pPr marL="342900" indent="-342900">
              <a:buFont typeface="Arial" panose="020B0604020202020204" pitchFamily="34" charset="0"/>
              <a:buChar char="•"/>
            </a:pPr>
            <a:r>
              <a:rPr lang="en-US" sz="2400" dirty="0"/>
              <a:t>The purpose of the pooling layer is to reduce or </a:t>
            </a:r>
            <a:r>
              <a:rPr lang="en-US" sz="2400" b="1" dirty="0">
                <a:solidFill>
                  <a:srgbClr val="060CF8"/>
                </a:solidFill>
              </a:rPr>
              <a:t>downsize</a:t>
            </a:r>
            <a:r>
              <a:rPr lang="en-US" sz="2400" dirty="0"/>
              <a:t> the spatial resolution of the feature maps.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Previously, it was a common practice to use average pooling layer  (see </a:t>
            </a:r>
            <a:r>
              <a:rPr lang="en-US" sz="2400" dirty="0" err="1"/>
              <a:t>LeNet</a:t>
            </a:r>
            <a:r>
              <a:rPr lang="en-US" sz="2400" dirty="0"/>
              <a:t> 5). However, in more recent models, max pooling layer is applied.</a:t>
            </a:r>
          </a:p>
          <a:p>
            <a:pPr marL="342900" indent="-342900">
              <a:buFont typeface="Arial" panose="020B0604020202020204" pitchFamily="34" charset="0"/>
              <a:buChar char="•"/>
            </a:pPr>
            <a:endParaRPr lang="en-US" sz="2400" dirty="0"/>
          </a:p>
          <a:p>
            <a:pPr marL="800100" lvl="1" indent="-342900" algn="just">
              <a:buFont typeface="Arial" panose="020B0604020202020204" pitchFamily="34" charset="0"/>
              <a:buChar char="•"/>
            </a:pPr>
            <a:r>
              <a:rPr lang="en-US" sz="2400" dirty="0"/>
              <a:t>Why? </a:t>
            </a:r>
            <a:r>
              <a:rPr lang="en-US" sz="2400" b="1" dirty="0">
                <a:solidFill>
                  <a:srgbClr val="060CF8"/>
                </a:solidFill>
              </a:rPr>
              <a:t>Ans</a:t>
            </a:r>
            <a:r>
              <a:rPr lang="en-US" sz="2400" dirty="0">
                <a:solidFill>
                  <a:srgbClr val="060CF8"/>
                </a:solidFill>
              </a:rPr>
              <a:t>: In 2007, backpropagation was applied for the first time to a DCNN like architecture that used max pooling. It was shown empirically that the max pooling operation was vastly superior.</a:t>
            </a:r>
          </a:p>
          <a:p>
            <a:pPr marL="800100" lvl="1" indent="-342900" algn="just">
              <a:buFont typeface="Arial" panose="020B0604020202020204" pitchFamily="34" charset="0"/>
              <a:buChar char="•"/>
            </a:pPr>
            <a:r>
              <a:rPr lang="en-US" sz="2400" dirty="0">
                <a:solidFill>
                  <a:srgbClr val="060CF8"/>
                </a:solidFill>
              </a:rPr>
              <a:t>Also, we want to catch the max. firing in the neuron than the average.</a:t>
            </a:r>
          </a:p>
        </p:txBody>
      </p:sp>
    </p:spTree>
    <p:extLst>
      <p:ext uri="{BB962C8B-B14F-4D97-AF65-F5344CB8AC3E}">
        <p14:creationId xmlns:p14="http://schemas.microsoft.com/office/powerpoint/2010/main" val="70067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49767"/>
            <a:ext cx="9144000" cy="788776"/>
          </a:xfrm>
        </p:spPr>
        <p:txBody>
          <a:bodyPr/>
          <a:lstStyle/>
          <a:p>
            <a:r>
              <a:rPr lang="en-US" sz="4800" dirty="0"/>
              <a:t>Pooling Layer (2)</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17</a:t>
            </a:fld>
            <a:endParaRPr lang="en-US"/>
          </a:p>
        </p:txBody>
      </p:sp>
      <p:pic>
        <p:nvPicPr>
          <p:cNvPr id="6" name="Picture 5" descr="A close up of a sign&#10;&#10;Description automatically generated">
            <a:extLst>
              <a:ext uri="{FF2B5EF4-FFF2-40B4-BE49-F238E27FC236}">
                <a16:creationId xmlns:a16="http://schemas.microsoft.com/office/drawing/2014/main" id="{4D954B69-6775-4B34-A610-E832CBAD775D}"/>
              </a:ext>
            </a:extLst>
          </p:cNvPr>
          <p:cNvPicPr>
            <a:picLocks noChangeAspect="1"/>
          </p:cNvPicPr>
          <p:nvPr/>
        </p:nvPicPr>
        <p:blipFill>
          <a:blip r:embed="rId3"/>
          <a:stretch>
            <a:fillRect/>
          </a:stretch>
        </p:blipFill>
        <p:spPr>
          <a:xfrm>
            <a:off x="1215255" y="838543"/>
            <a:ext cx="6720523" cy="3776294"/>
          </a:xfrm>
          <a:prstGeom prst="rect">
            <a:avLst/>
          </a:prstGeom>
        </p:spPr>
      </p:pic>
      <p:sp>
        <p:nvSpPr>
          <p:cNvPr id="7" name="Rectangle 6">
            <a:extLst>
              <a:ext uri="{FF2B5EF4-FFF2-40B4-BE49-F238E27FC236}">
                <a16:creationId xmlns:a16="http://schemas.microsoft.com/office/drawing/2014/main" id="{AF6F0F1E-F1CC-42D4-9249-347322368E8A}"/>
              </a:ext>
            </a:extLst>
          </p:cNvPr>
          <p:cNvSpPr/>
          <p:nvPr/>
        </p:nvSpPr>
        <p:spPr>
          <a:xfrm>
            <a:off x="177272" y="5142172"/>
            <a:ext cx="8758517" cy="1615827"/>
          </a:xfrm>
          <a:prstGeom prst="rect">
            <a:avLst/>
          </a:prstGeom>
          <a:solidFill>
            <a:schemeClr val="bg1"/>
          </a:solidFill>
        </p:spPr>
        <p:txBody>
          <a:bodyPr wrap="square">
            <a:spAutoFit/>
          </a:bodyPr>
          <a:lstStyle/>
          <a:p>
            <a:r>
              <a:rPr lang="en-US" b="1" u="sng" dirty="0"/>
              <a:t>Note</a:t>
            </a:r>
            <a:r>
              <a:rPr lang="en-US" dirty="0"/>
              <a:t>: </a:t>
            </a:r>
          </a:p>
          <a:p>
            <a:pPr marL="285750" indent="-285750">
              <a:buFont typeface="Arial" panose="020B0604020202020204" pitchFamily="34" charset="0"/>
              <a:buChar char="•"/>
            </a:pPr>
            <a:r>
              <a:rPr lang="en-US" dirty="0"/>
              <a:t>Usually there is no overlapping of the filter position when pooling. Afterall, the target is to down-scale the input.</a:t>
            </a:r>
          </a:p>
          <a:p>
            <a:endParaRPr lang="en-US" sz="900" dirty="0"/>
          </a:p>
          <a:p>
            <a:pPr marL="285750" indent="-285750">
              <a:buFont typeface="Arial" panose="020B0604020202020204" pitchFamily="34" charset="0"/>
              <a:buChar char="•"/>
            </a:pPr>
            <a:r>
              <a:rPr lang="en-US" dirty="0"/>
              <a:t>Instead of pooling – we sometimes apply more stride to down-sample the input in the convolution layer.</a:t>
            </a:r>
          </a:p>
        </p:txBody>
      </p:sp>
      <p:sp>
        <p:nvSpPr>
          <p:cNvPr id="8" name="Rectangle 7">
            <a:extLst>
              <a:ext uri="{FF2B5EF4-FFF2-40B4-BE49-F238E27FC236}">
                <a16:creationId xmlns:a16="http://schemas.microsoft.com/office/drawing/2014/main" id="{A90B6A37-4889-4071-85CD-B06779704FA8}"/>
              </a:ext>
            </a:extLst>
          </p:cNvPr>
          <p:cNvSpPr/>
          <p:nvPr/>
        </p:nvSpPr>
        <p:spPr>
          <a:xfrm>
            <a:off x="457200" y="4697744"/>
            <a:ext cx="3886200" cy="369332"/>
          </a:xfrm>
          <a:prstGeom prst="rect">
            <a:avLst/>
          </a:prstGeom>
        </p:spPr>
        <p:txBody>
          <a:bodyPr wrap="square">
            <a:spAutoFit/>
          </a:bodyPr>
          <a:lstStyle/>
          <a:p>
            <a:r>
              <a:rPr lang="en-US" b="1" dirty="0"/>
              <a:t>Figure</a:t>
            </a:r>
            <a:r>
              <a:rPr lang="en-US" dirty="0"/>
              <a:t>: </a:t>
            </a:r>
            <a:r>
              <a:rPr lang="en-US" dirty="0">
                <a:solidFill>
                  <a:srgbClr val="060CF8"/>
                </a:solidFill>
              </a:rPr>
              <a:t>Max</a:t>
            </a:r>
            <a:r>
              <a:rPr lang="en-US" dirty="0"/>
              <a:t> Pooling Layer [1]. </a:t>
            </a:r>
          </a:p>
        </p:txBody>
      </p:sp>
    </p:spTree>
    <p:extLst>
      <p:ext uri="{BB962C8B-B14F-4D97-AF65-F5344CB8AC3E}">
        <p14:creationId xmlns:p14="http://schemas.microsoft.com/office/powerpoint/2010/main" val="3792859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136526"/>
            <a:ext cx="9144000" cy="788776"/>
          </a:xfrm>
        </p:spPr>
        <p:txBody>
          <a:bodyPr/>
          <a:lstStyle/>
          <a:p>
            <a:r>
              <a:rPr lang="en-US" sz="4800" dirty="0"/>
              <a:t>Pooling Layer (3)</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18</a:t>
            </a:fld>
            <a:endParaRPr lang="en-US"/>
          </a:p>
        </p:txBody>
      </p:sp>
      <p:sp>
        <p:nvSpPr>
          <p:cNvPr id="8" name="Rectangle 7">
            <a:extLst>
              <a:ext uri="{FF2B5EF4-FFF2-40B4-BE49-F238E27FC236}">
                <a16:creationId xmlns:a16="http://schemas.microsoft.com/office/drawing/2014/main" id="{A90B6A37-4889-4071-85CD-B06779704FA8}"/>
              </a:ext>
            </a:extLst>
          </p:cNvPr>
          <p:cNvSpPr/>
          <p:nvPr/>
        </p:nvSpPr>
        <p:spPr>
          <a:xfrm>
            <a:off x="457200" y="5916127"/>
            <a:ext cx="8001000" cy="369332"/>
          </a:xfrm>
          <a:prstGeom prst="rect">
            <a:avLst/>
          </a:prstGeom>
        </p:spPr>
        <p:txBody>
          <a:bodyPr wrap="square">
            <a:spAutoFit/>
          </a:bodyPr>
          <a:lstStyle/>
          <a:p>
            <a:r>
              <a:rPr lang="en-US" b="1" dirty="0"/>
              <a:t>Figure</a:t>
            </a:r>
            <a:r>
              <a:rPr lang="en-US" dirty="0"/>
              <a:t>: </a:t>
            </a:r>
            <a:r>
              <a:rPr lang="en-US" dirty="0">
                <a:solidFill>
                  <a:srgbClr val="060CF8"/>
                </a:solidFill>
              </a:rPr>
              <a:t>Max</a:t>
            </a:r>
            <a:r>
              <a:rPr lang="en-US" dirty="0"/>
              <a:t> </a:t>
            </a:r>
            <a:r>
              <a:rPr lang="en-US" dirty="0">
                <a:solidFill>
                  <a:srgbClr val="060CF8"/>
                </a:solidFill>
              </a:rPr>
              <a:t>Pooling</a:t>
            </a:r>
            <a:r>
              <a:rPr lang="en-US" dirty="0"/>
              <a:t> versus </a:t>
            </a:r>
            <a:r>
              <a:rPr lang="en-US" dirty="0">
                <a:solidFill>
                  <a:srgbClr val="C00000"/>
                </a:solidFill>
              </a:rPr>
              <a:t>Average Pooling </a:t>
            </a:r>
            <a:r>
              <a:rPr lang="en-US" dirty="0"/>
              <a:t>Layer [1]. </a:t>
            </a:r>
          </a:p>
        </p:txBody>
      </p:sp>
      <p:pic>
        <p:nvPicPr>
          <p:cNvPr id="5" name="Picture 4" descr="A picture containing clock, drawing&#10;&#10;Description automatically generated">
            <a:extLst>
              <a:ext uri="{FF2B5EF4-FFF2-40B4-BE49-F238E27FC236}">
                <a16:creationId xmlns:a16="http://schemas.microsoft.com/office/drawing/2014/main" id="{7C19C8E5-C6FA-484C-A930-A285A04C8B92}"/>
              </a:ext>
            </a:extLst>
          </p:cNvPr>
          <p:cNvPicPr>
            <a:picLocks noChangeAspect="1"/>
          </p:cNvPicPr>
          <p:nvPr/>
        </p:nvPicPr>
        <p:blipFill>
          <a:blip r:embed="rId3"/>
          <a:stretch>
            <a:fillRect/>
          </a:stretch>
        </p:blipFill>
        <p:spPr>
          <a:xfrm>
            <a:off x="1733550" y="1609725"/>
            <a:ext cx="5676900" cy="4181475"/>
          </a:xfrm>
          <a:prstGeom prst="rect">
            <a:avLst/>
          </a:prstGeom>
        </p:spPr>
      </p:pic>
    </p:spTree>
    <p:extLst>
      <p:ext uri="{BB962C8B-B14F-4D97-AF65-F5344CB8AC3E}">
        <p14:creationId xmlns:p14="http://schemas.microsoft.com/office/powerpoint/2010/main" val="3037063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0"/>
            <a:ext cx="9144000" cy="788776"/>
          </a:xfrm>
        </p:spPr>
        <p:txBody>
          <a:bodyPr/>
          <a:lstStyle/>
          <a:p>
            <a:r>
              <a:rPr lang="en-US" sz="4400" dirty="0" err="1"/>
              <a:t>AlexNet</a:t>
            </a:r>
            <a:r>
              <a:rPr lang="en-US" sz="4400" dirty="0"/>
              <a:t>: </a:t>
            </a:r>
            <a:r>
              <a:rPr lang="en-US" sz="4000" dirty="0"/>
              <a:t>Wins ILSVRC in 2012 (1)</a:t>
            </a:r>
            <a:endParaRPr lang="en-US" sz="54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19</a:t>
            </a:fld>
            <a:endParaRPr lang="en-US"/>
          </a:p>
        </p:txBody>
      </p:sp>
      <p:pic>
        <p:nvPicPr>
          <p:cNvPr id="3" name="Picture 2">
            <a:extLst>
              <a:ext uri="{FF2B5EF4-FFF2-40B4-BE49-F238E27FC236}">
                <a16:creationId xmlns:a16="http://schemas.microsoft.com/office/drawing/2014/main" id="{7BCB9B9A-CC23-4F36-ADDC-D22EC5C62FEF}"/>
              </a:ext>
            </a:extLst>
          </p:cNvPr>
          <p:cNvPicPr>
            <a:picLocks noChangeAspect="1"/>
          </p:cNvPicPr>
          <p:nvPr/>
        </p:nvPicPr>
        <p:blipFill rotWithShape="1">
          <a:blip r:embed="rId3"/>
          <a:srcRect t="8339"/>
          <a:stretch/>
        </p:blipFill>
        <p:spPr>
          <a:xfrm>
            <a:off x="0" y="673369"/>
            <a:ext cx="9033617" cy="2899194"/>
          </a:xfrm>
          <a:prstGeom prst="rect">
            <a:avLst/>
          </a:prstGeom>
        </p:spPr>
      </p:pic>
      <p:sp>
        <p:nvSpPr>
          <p:cNvPr id="6" name="TextBox 5">
            <a:extLst>
              <a:ext uri="{FF2B5EF4-FFF2-40B4-BE49-F238E27FC236}">
                <a16:creationId xmlns:a16="http://schemas.microsoft.com/office/drawing/2014/main" id="{CD80BFC8-E2B0-440A-9C24-7FFD739FBEFB}"/>
              </a:ext>
            </a:extLst>
          </p:cNvPr>
          <p:cNvSpPr txBox="1"/>
          <p:nvPr/>
        </p:nvSpPr>
        <p:spPr>
          <a:xfrm>
            <a:off x="152400" y="3707396"/>
            <a:ext cx="8534400" cy="369332"/>
          </a:xfrm>
          <a:prstGeom prst="rect">
            <a:avLst/>
          </a:prstGeom>
          <a:noFill/>
        </p:spPr>
        <p:txBody>
          <a:bodyPr wrap="square" rtlCol="0">
            <a:spAutoFit/>
          </a:bodyPr>
          <a:lstStyle/>
          <a:p>
            <a:r>
              <a:rPr lang="en-US" b="1" dirty="0"/>
              <a:t>Figure</a:t>
            </a:r>
            <a:r>
              <a:rPr lang="en-US" dirty="0"/>
              <a:t>: </a:t>
            </a:r>
            <a:r>
              <a:rPr lang="en-US" dirty="0" err="1"/>
              <a:t>AlexNet</a:t>
            </a:r>
            <a:r>
              <a:rPr lang="en-US" dirty="0"/>
              <a:t> [1-2], which applied DCNN architecture, split over two GPUs. </a:t>
            </a:r>
          </a:p>
        </p:txBody>
      </p:sp>
      <p:sp>
        <p:nvSpPr>
          <p:cNvPr id="7" name="Rectangle 6">
            <a:extLst>
              <a:ext uri="{FF2B5EF4-FFF2-40B4-BE49-F238E27FC236}">
                <a16:creationId xmlns:a16="http://schemas.microsoft.com/office/drawing/2014/main" id="{CD1DE580-52F5-451B-883A-2F4DE35ED5E5}"/>
              </a:ext>
            </a:extLst>
          </p:cNvPr>
          <p:cNvSpPr/>
          <p:nvPr/>
        </p:nvSpPr>
        <p:spPr>
          <a:xfrm>
            <a:off x="1" y="4221721"/>
            <a:ext cx="9033616" cy="2862322"/>
          </a:xfrm>
          <a:prstGeom prst="rect">
            <a:avLst/>
          </a:prstGeom>
        </p:spPr>
        <p:txBody>
          <a:bodyPr wrap="square">
            <a:spAutoFit/>
          </a:bodyPr>
          <a:lstStyle/>
          <a:p>
            <a:pPr marL="285750" indent="-285750">
              <a:buFont typeface="Arial" panose="020B0604020202020204" pitchFamily="34" charset="0"/>
              <a:buChar char="•"/>
            </a:pPr>
            <a:r>
              <a:rPr lang="en-US" dirty="0" err="1"/>
              <a:t>AlexNet</a:t>
            </a:r>
            <a:r>
              <a:rPr lang="en-US" dirty="0"/>
              <a:t> takes in input a color (RGB) image of dimension 22</a:t>
            </a:r>
            <a:r>
              <a:rPr lang="en-US" b="1" dirty="0">
                <a:solidFill>
                  <a:srgbClr val="C00000"/>
                </a:solidFill>
              </a:rPr>
              <a:t>7</a:t>
            </a:r>
            <a:r>
              <a:rPr lang="en-US" dirty="0"/>
              <a:t> X 22</a:t>
            </a:r>
            <a:r>
              <a:rPr lang="en-US" b="1" dirty="0">
                <a:solidFill>
                  <a:srgbClr val="C00000"/>
                </a:solidFill>
              </a:rPr>
              <a:t>7</a:t>
            </a:r>
            <a:r>
              <a:rPr lang="en-US" dirty="0"/>
              <a:t> x 3.</a:t>
            </a:r>
          </a:p>
          <a:p>
            <a:pPr marL="285750" indent="-285750">
              <a:buFont typeface="Arial" panose="020B0604020202020204" pitchFamily="34" charset="0"/>
              <a:buChar char="•"/>
            </a:pPr>
            <a:r>
              <a:rPr lang="en-US" dirty="0"/>
              <a:t>First, it applies a Convolution Layer (CL) of </a:t>
            </a:r>
            <a:r>
              <a:rPr lang="en-US" b="1" dirty="0">
                <a:solidFill>
                  <a:srgbClr val="C00000"/>
                </a:solidFill>
              </a:rPr>
              <a:t>96</a:t>
            </a:r>
            <a:r>
              <a:rPr lang="en-US" dirty="0"/>
              <a:t> filters: 11 X 11, stride =4 and pad =0.</a:t>
            </a:r>
          </a:p>
          <a:p>
            <a:pPr marL="285750" indent="-285750">
              <a:buFont typeface="Arial" panose="020B0604020202020204" pitchFamily="34" charset="0"/>
              <a:buChar char="•"/>
            </a:pPr>
            <a:r>
              <a:rPr lang="en-US" dirty="0"/>
              <a:t>Next, a Max-Pooling Layer (M-PL) of filter: 3 X 3, &amp; stride=2 are applied.</a:t>
            </a:r>
          </a:p>
          <a:p>
            <a:pPr marL="285750" indent="-285750">
              <a:buFont typeface="Arial" panose="020B0604020202020204" pitchFamily="34" charset="0"/>
              <a:buChar char="•"/>
            </a:pPr>
            <a:r>
              <a:rPr lang="en-US" dirty="0"/>
              <a:t>Normalization is applied (not shown).</a:t>
            </a:r>
          </a:p>
          <a:p>
            <a:pPr marL="285750" indent="-285750">
              <a:buFont typeface="Arial" panose="020B0604020202020204" pitchFamily="34" charset="0"/>
              <a:buChar char="•"/>
            </a:pPr>
            <a:r>
              <a:rPr lang="en-US" dirty="0"/>
              <a:t>Again, a CL of </a:t>
            </a:r>
            <a:r>
              <a:rPr lang="en-US" b="1" dirty="0">
                <a:solidFill>
                  <a:srgbClr val="C00000"/>
                </a:solidFill>
              </a:rPr>
              <a:t>256</a:t>
            </a:r>
            <a:r>
              <a:rPr lang="en-US" dirty="0"/>
              <a:t> filters of size 5 X 5, stride = 1 &amp; pad =2.</a:t>
            </a:r>
          </a:p>
          <a:p>
            <a:pPr marL="285750" indent="-285750">
              <a:buFont typeface="Arial" panose="020B0604020202020204" pitchFamily="34" charset="0"/>
              <a:buChar char="•"/>
            </a:pPr>
            <a:r>
              <a:rPr lang="en-US" dirty="0"/>
              <a:t>Then, a M-PL of filter size 3 X 3 and stride = 2.</a:t>
            </a:r>
          </a:p>
          <a:p>
            <a:pPr marL="285750" indent="-285750">
              <a:buFont typeface="Arial" panose="020B0604020202020204" pitchFamily="34" charset="0"/>
              <a:buChar char="•"/>
            </a:pPr>
            <a:r>
              <a:rPr lang="en-US" dirty="0"/>
              <a:t>Normalization is applied (not shown).</a:t>
            </a:r>
          </a:p>
          <a:p>
            <a:pPr marL="285750" indent="-285750">
              <a:buFont typeface="Arial" panose="020B0604020202020204" pitchFamily="34" charset="0"/>
              <a:buChar char="•"/>
            </a:pPr>
            <a:r>
              <a:rPr lang="en-US" dirty="0"/>
              <a:t>Again, a CL of </a:t>
            </a:r>
            <a:r>
              <a:rPr lang="en-US" b="1" dirty="0">
                <a:solidFill>
                  <a:srgbClr val="C00000"/>
                </a:solidFill>
              </a:rPr>
              <a:t>384</a:t>
            </a:r>
            <a:r>
              <a:rPr lang="en-US" dirty="0"/>
              <a:t> filters of size 3 X 3, stride = 1 &amp; pad = 1.</a:t>
            </a:r>
          </a:p>
          <a:p>
            <a:pPr marL="285750" indent="-285750">
              <a:buFont typeface="Arial" panose="020B0604020202020204" pitchFamily="34" charset="0"/>
              <a:buChar char="•"/>
            </a:pPr>
            <a:r>
              <a:rPr lang="en-US" dirty="0"/>
              <a:t>Again, a CL of </a:t>
            </a:r>
            <a:r>
              <a:rPr lang="en-US" b="1" dirty="0">
                <a:solidFill>
                  <a:srgbClr val="C00000"/>
                </a:solidFill>
              </a:rPr>
              <a:t>384</a:t>
            </a:r>
            <a:r>
              <a:rPr lang="en-US" dirty="0"/>
              <a:t> filters of size 3 X 3, stride = 1 &amp; pad = 1.      [ … continue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5258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0"/>
            <a:ext cx="9144000" cy="788776"/>
          </a:xfrm>
        </p:spPr>
        <p:txBody>
          <a:bodyPr/>
          <a:lstStyle/>
          <a:p>
            <a:r>
              <a:rPr lang="en-US" sz="4400" dirty="0"/>
              <a:t>Data Processing (2)</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2</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99751" y="688764"/>
            <a:ext cx="8798858" cy="506625"/>
          </a:xfrm>
        </p:spPr>
        <p:txBody>
          <a:bodyPr>
            <a:normAutofit/>
          </a:bodyPr>
          <a:lstStyle/>
          <a:p>
            <a:pPr marL="231775" indent="-225425"/>
            <a:r>
              <a:rPr lang="en-US" dirty="0"/>
              <a:t>Examples of data augmentation [1]:</a:t>
            </a:r>
          </a:p>
        </p:txBody>
      </p:sp>
      <p:grpSp>
        <p:nvGrpSpPr>
          <p:cNvPr id="11" name="Group 10">
            <a:extLst>
              <a:ext uri="{FF2B5EF4-FFF2-40B4-BE49-F238E27FC236}">
                <a16:creationId xmlns:a16="http://schemas.microsoft.com/office/drawing/2014/main" id="{36D218D7-473F-4C3A-9BC4-D074E4F4B6AE}"/>
              </a:ext>
            </a:extLst>
          </p:cNvPr>
          <p:cNvGrpSpPr/>
          <p:nvPr/>
        </p:nvGrpSpPr>
        <p:grpSpPr>
          <a:xfrm>
            <a:off x="76200" y="1274917"/>
            <a:ext cx="1447800" cy="1795251"/>
            <a:chOff x="304800" y="1524000"/>
            <a:chExt cx="1447800" cy="1795251"/>
          </a:xfrm>
        </p:grpSpPr>
        <p:pic>
          <p:nvPicPr>
            <p:cNvPr id="7" name="Picture 6" descr="An animal looking at the camera&#10;&#10;Description automatically generated">
              <a:extLst>
                <a:ext uri="{FF2B5EF4-FFF2-40B4-BE49-F238E27FC236}">
                  <a16:creationId xmlns:a16="http://schemas.microsoft.com/office/drawing/2014/main" id="{D59E7E2A-DDA9-46C4-802F-CF9071C7567A}"/>
                </a:ext>
              </a:extLst>
            </p:cNvPr>
            <p:cNvPicPr>
              <a:picLocks noChangeAspect="1"/>
            </p:cNvPicPr>
            <p:nvPr/>
          </p:nvPicPr>
          <p:blipFill rotWithShape="1">
            <a:blip r:embed="rId3"/>
            <a:srcRect t="10669" b="22973"/>
            <a:stretch/>
          </p:blipFill>
          <p:spPr>
            <a:xfrm>
              <a:off x="304800" y="1524000"/>
              <a:ext cx="1447800" cy="1421892"/>
            </a:xfrm>
            <a:prstGeom prst="rect">
              <a:avLst/>
            </a:prstGeom>
          </p:spPr>
        </p:pic>
        <p:sp>
          <p:nvSpPr>
            <p:cNvPr id="10" name="TextBox 9">
              <a:extLst>
                <a:ext uri="{FF2B5EF4-FFF2-40B4-BE49-F238E27FC236}">
                  <a16:creationId xmlns:a16="http://schemas.microsoft.com/office/drawing/2014/main" id="{4D7B453A-26D1-414B-94BD-02BD3610C5D0}"/>
                </a:ext>
              </a:extLst>
            </p:cNvPr>
            <p:cNvSpPr txBox="1"/>
            <p:nvPr/>
          </p:nvSpPr>
          <p:spPr>
            <a:xfrm>
              <a:off x="457200" y="2949919"/>
              <a:ext cx="1143000" cy="369332"/>
            </a:xfrm>
            <a:prstGeom prst="rect">
              <a:avLst/>
            </a:prstGeom>
            <a:noFill/>
          </p:spPr>
          <p:txBody>
            <a:bodyPr wrap="square" rtlCol="0">
              <a:spAutoFit/>
            </a:bodyPr>
            <a:lstStyle/>
            <a:p>
              <a:pPr algn="ctr"/>
              <a:r>
                <a:rPr lang="en-US" dirty="0"/>
                <a:t>Original</a:t>
              </a:r>
            </a:p>
          </p:txBody>
        </p:sp>
      </p:grpSp>
      <p:grpSp>
        <p:nvGrpSpPr>
          <p:cNvPr id="15" name="Group 14">
            <a:extLst>
              <a:ext uri="{FF2B5EF4-FFF2-40B4-BE49-F238E27FC236}">
                <a16:creationId xmlns:a16="http://schemas.microsoft.com/office/drawing/2014/main" id="{9D397797-5B6C-4E20-9DC1-12A1153498E9}"/>
              </a:ext>
            </a:extLst>
          </p:cNvPr>
          <p:cNvGrpSpPr/>
          <p:nvPr/>
        </p:nvGrpSpPr>
        <p:grpSpPr>
          <a:xfrm>
            <a:off x="1685928" y="1038224"/>
            <a:ext cx="1457324" cy="2142744"/>
            <a:chOff x="2133600" y="1334931"/>
            <a:chExt cx="1457324" cy="2142744"/>
          </a:xfrm>
        </p:grpSpPr>
        <p:pic>
          <p:nvPicPr>
            <p:cNvPr id="13" name="Picture 12" descr="A bear that is standing in the dirt&#10;&#10;Description automatically generated">
              <a:extLst>
                <a:ext uri="{FF2B5EF4-FFF2-40B4-BE49-F238E27FC236}">
                  <a16:creationId xmlns:a16="http://schemas.microsoft.com/office/drawing/2014/main" id="{ADC2224E-B674-4EE4-9A1F-0C4EE8BEEF99}"/>
                </a:ext>
              </a:extLst>
            </p:cNvPr>
            <p:cNvPicPr>
              <a:picLocks noChangeAspect="1"/>
            </p:cNvPicPr>
            <p:nvPr/>
          </p:nvPicPr>
          <p:blipFill>
            <a:blip r:embed="rId4"/>
            <a:stretch>
              <a:fillRect/>
            </a:stretch>
          </p:blipFill>
          <p:spPr>
            <a:xfrm>
              <a:off x="2133600" y="1334931"/>
              <a:ext cx="1447800" cy="2142744"/>
            </a:xfrm>
            <a:prstGeom prst="rect">
              <a:avLst/>
            </a:prstGeom>
          </p:spPr>
        </p:pic>
        <p:sp>
          <p:nvSpPr>
            <p:cNvPr id="14" name="TextBox 13">
              <a:extLst>
                <a:ext uri="{FF2B5EF4-FFF2-40B4-BE49-F238E27FC236}">
                  <a16:creationId xmlns:a16="http://schemas.microsoft.com/office/drawing/2014/main" id="{838528F8-02CA-43D9-A665-F617E9F44B67}"/>
                </a:ext>
              </a:extLst>
            </p:cNvPr>
            <p:cNvSpPr txBox="1"/>
            <p:nvPr/>
          </p:nvSpPr>
          <p:spPr>
            <a:xfrm>
              <a:off x="2143124" y="3030720"/>
              <a:ext cx="1447800" cy="276999"/>
            </a:xfrm>
            <a:prstGeom prst="rect">
              <a:avLst/>
            </a:prstGeom>
            <a:solidFill>
              <a:schemeClr val="bg1"/>
            </a:solidFill>
          </p:spPr>
          <p:txBody>
            <a:bodyPr wrap="square" rtlCol="0">
              <a:spAutoFit/>
            </a:bodyPr>
            <a:lstStyle/>
            <a:p>
              <a:pPr algn="ctr"/>
              <a:r>
                <a:rPr lang="en-US" sz="1200" dirty="0"/>
                <a:t>Channel Shuffle</a:t>
              </a:r>
            </a:p>
          </p:txBody>
        </p:sp>
      </p:grpSp>
      <p:grpSp>
        <p:nvGrpSpPr>
          <p:cNvPr id="19" name="Group 18">
            <a:extLst>
              <a:ext uri="{FF2B5EF4-FFF2-40B4-BE49-F238E27FC236}">
                <a16:creationId xmlns:a16="http://schemas.microsoft.com/office/drawing/2014/main" id="{CED81984-712E-4033-871C-39DCB256B20C}"/>
              </a:ext>
            </a:extLst>
          </p:cNvPr>
          <p:cNvGrpSpPr/>
          <p:nvPr/>
        </p:nvGrpSpPr>
        <p:grpSpPr>
          <a:xfrm>
            <a:off x="3162304" y="1038224"/>
            <a:ext cx="1447800" cy="2031944"/>
            <a:chOff x="3338485" y="1038224"/>
            <a:chExt cx="1447800" cy="2031944"/>
          </a:xfrm>
        </p:grpSpPr>
        <p:pic>
          <p:nvPicPr>
            <p:cNvPr id="17" name="Picture 16" descr="A close up of an animal&#10;&#10;Description automatically generated">
              <a:extLst>
                <a:ext uri="{FF2B5EF4-FFF2-40B4-BE49-F238E27FC236}">
                  <a16:creationId xmlns:a16="http://schemas.microsoft.com/office/drawing/2014/main" id="{EB47B9DD-75B1-4934-9BF5-4C5CF0E1BFA1}"/>
                </a:ext>
              </a:extLst>
            </p:cNvPr>
            <p:cNvPicPr>
              <a:picLocks noChangeAspect="1"/>
            </p:cNvPicPr>
            <p:nvPr/>
          </p:nvPicPr>
          <p:blipFill>
            <a:blip r:embed="rId5"/>
            <a:stretch>
              <a:fillRect/>
            </a:stretch>
          </p:blipFill>
          <p:spPr>
            <a:xfrm>
              <a:off x="3409946" y="1038224"/>
              <a:ext cx="1332965" cy="1972788"/>
            </a:xfrm>
            <a:prstGeom prst="rect">
              <a:avLst/>
            </a:prstGeom>
          </p:spPr>
        </p:pic>
        <p:sp>
          <p:nvSpPr>
            <p:cNvPr id="18" name="TextBox 17">
              <a:extLst>
                <a:ext uri="{FF2B5EF4-FFF2-40B4-BE49-F238E27FC236}">
                  <a16:creationId xmlns:a16="http://schemas.microsoft.com/office/drawing/2014/main" id="{9C18EC1E-BE83-4C29-B193-C5E1A5FB954F}"/>
                </a:ext>
              </a:extLst>
            </p:cNvPr>
            <p:cNvSpPr txBox="1"/>
            <p:nvPr/>
          </p:nvSpPr>
          <p:spPr>
            <a:xfrm>
              <a:off x="3338485" y="2793169"/>
              <a:ext cx="1447800" cy="276999"/>
            </a:xfrm>
            <a:prstGeom prst="rect">
              <a:avLst/>
            </a:prstGeom>
            <a:noFill/>
          </p:spPr>
          <p:txBody>
            <a:bodyPr wrap="square" rtlCol="0">
              <a:spAutoFit/>
            </a:bodyPr>
            <a:lstStyle/>
            <a:p>
              <a:pPr algn="ctr"/>
              <a:r>
                <a:rPr lang="en-US" sz="1200" dirty="0"/>
                <a:t>Add (/ Multiply)</a:t>
              </a:r>
            </a:p>
          </p:txBody>
        </p:sp>
      </p:grpSp>
      <p:grpSp>
        <p:nvGrpSpPr>
          <p:cNvPr id="23" name="Group 22">
            <a:extLst>
              <a:ext uri="{FF2B5EF4-FFF2-40B4-BE49-F238E27FC236}">
                <a16:creationId xmlns:a16="http://schemas.microsoft.com/office/drawing/2014/main" id="{2479CFD4-8F80-4699-9687-9F56810B64C9}"/>
              </a:ext>
            </a:extLst>
          </p:cNvPr>
          <p:cNvGrpSpPr/>
          <p:nvPr/>
        </p:nvGrpSpPr>
        <p:grpSpPr>
          <a:xfrm>
            <a:off x="4591056" y="1052510"/>
            <a:ext cx="1464843" cy="2009777"/>
            <a:chOff x="4736034" y="1038222"/>
            <a:chExt cx="1464843" cy="2009777"/>
          </a:xfrm>
        </p:grpSpPr>
        <p:pic>
          <p:nvPicPr>
            <p:cNvPr id="21" name="Picture 20" descr="A bear looking at the camera&#10;&#10;Description automatically generated">
              <a:extLst>
                <a:ext uri="{FF2B5EF4-FFF2-40B4-BE49-F238E27FC236}">
                  <a16:creationId xmlns:a16="http://schemas.microsoft.com/office/drawing/2014/main" id="{4FF6D2AA-290C-4C90-AA7C-949A403C5F4A}"/>
                </a:ext>
              </a:extLst>
            </p:cNvPr>
            <p:cNvPicPr>
              <a:picLocks noChangeAspect="1"/>
            </p:cNvPicPr>
            <p:nvPr/>
          </p:nvPicPr>
          <p:blipFill>
            <a:blip r:embed="rId6"/>
            <a:stretch>
              <a:fillRect/>
            </a:stretch>
          </p:blipFill>
          <p:spPr>
            <a:xfrm>
              <a:off x="4842920" y="1038222"/>
              <a:ext cx="1357957" cy="2009777"/>
            </a:xfrm>
            <a:prstGeom prst="rect">
              <a:avLst/>
            </a:prstGeom>
          </p:spPr>
        </p:pic>
        <p:sp>
          <p:nvSpPr>
            <p:cNvPr id="22" name="TextBox 21">
              <a:extLst>
                <a:ext uri="{FF2B5EF4-FFF2-40B4-BE49-F238E27FC236}">
                  <a16:creationId xmlns:a16="http://schemas.microsoft.com/office/drawing/2014/main" id="{7C917217-ABFD-4489-A5CA-86524E3D2B6D}"/>
                </a:ext>
              </a:extLst>
            </p:cNvPr>
            <p:cNvSpPr txBox="1"/>
            <p:nvPr/>
          </p:nvSpPr>
          <p:spPr>
            <a:xfrm>
              <a:off x="4736034" y="2766017"/>
              <a:ext cx="1447800" cy="276999"/>
            </a:xfrm>
            <a:prstGeom prst="rect">
              <a:avLst/>
            </a:prstGeom>
            <a:noFill/>
          </p:spPr>
          <p:txBody>
            <a:bodyPr wrap="square" rtlCol="0">
              <a:spAutoFit/>
            </a:bodyPr>
            <a:lstStyle/>
            <a:p>
              <a:pPr algn="ctr"/>
              <a:r>
                <a:rPr lang="en-US" sz="1200" dirty="0"/>
                <a:t>Gaussian Noise</a:t>
              </a:r>
            </a:p>
          </p:txBody>
        </p:sp>
      </p:grpSp>
      <p:grpSp>
        <p:nvGrpSpPr>
          <p:cNvPr id="31" name="Group 30">
            <a:extLst>
              <a:ext uri="{FF2B5EF4-FFF2-40B4-BE49-F238E27FC236}">
                <a16:creationId xmlns:a16="http://schemas.microsoft.com/office/drawing/2014/main" id="{8195F0C8-E2A8-4654-A857-941A4669F8AD}"/>
              </a:ext>
            </a:extLst>
          </p:cNvPr>
          <p:cNvGrpSpPr/>
          <p:nvPr/>
        </p:nvGrpSpPr>
        <p:grpSpPr>
          <a:xfrm>
            <a:off x="6067432" y="1062004"/>
            <a:ext cx="1488961" cy="2028860"/>
            <a:chOff x="6093759" y="1066800"/>
            <a:chExt cx="1488961" cy="2028860"/>
          </a:xfrm>
        </p:grpSpPr>
        <p:pic>
          <p:nvPicPr>
            <p:cNvPr id="25" name="Picture 24" descr="An animal looking at the camera&#10;&#10;Description automatically generated">
              <a:extLst>
                <a:ext uri="{FF2B5EF4-FFF2-40B4-BE49-F238E27FC236}">
                  <a16:creationId xmlns:a16="http://schemas.microsoft.com/office/drawing/2014/main" id="{6C21F429-71E7-4827-BACD-B2B2DB184403}"/>
                </a:ext>
              </a:extLst>
            </p:cNvPr>
            <p:cNvPicPr>
              <a:picLocks noChangeAspect="1"/>
            </p:cNvPicPr>
            <p:nvPr/>
          </p:nvPicPr>
          <p:blipFill>
            <a:blip r:embed="rId7"/>
            <a:stretch>
              <a:fillRect/>
            </a:stretch>
          </p:blipFill>
          <p:spPr>
            <a:xfrm>
              <a:off x="6211868" y="1066800"/>
              <a:ext cx="1370852" cy="2028860"/>
            </a:xfrm>
            <a:prstGeom prst="rect">
              <a:avLst/>
            </a:prstGeom>
          </p:spPr>
        </p:pic>
        <p:sp>
          <p:nvSpPr>
            <p:cNvPr id="26" name="TextBox 25">
              <a:extLst>
                <a:ext uri="{FF2B5EF4-FFF2-40B4-BE49-F238E27FC236}">
                  <a16:creationId xmlns:a16="http://schemas.microsoft.com/office/drawing/2014/main" id="{91AB9844-74AA-4AEE-80E2-B181C6CD43ED}"/>
                </a:ext>
              </a:extLst>
            </p:cNvPr>
            <p:cNvSpPr txBox="1"/>
            <p:nvPr/>
          </p:nvSpPr>
          <p:spPr>
            <a:xfrm>
              <a:off x="6093759" y="2786064"/>
              <a:ext cx="1447800" cy="276999"/>
            </a:xfrm>
            <a:prstGeom prst="rect">
              <a:avLst/>
            </a:prstGeom>
            <a:noFill/>
          </p:spPr>
          <p:txBody>
            <a:bodyPr wrap="square" rtlCol="0">
              <a:spAutoFit/>
            </a:bodyPr>
            <a:lstStyle/>
            <a:p>
              <a:pPr algn="ctr"/>
              <a:r>
                <a:rPr lang="en-US" sz="1200" dirty="0"/>
                <a:t>Dropout</a:t>
              </a:r>
            </a:p>
          </p:txBody>
        </p:sp>
      </p:grpSp>
      <p:grpSp>
        <p:nvGrpSpPr>
          <p:cNvPr id="30" name="Group 29">
            <a:extLst>
              <a:ext uri="{FF2B5EF4-FFF2-40B4-BE49-F238E27FC236}">
                <a16:creationId xmlns:a16="http://schemas.microsoft.com/office/drawing/2014/main" id="{3014B944-CE3F-4E5F-9E5C-CDEA194C3110}"/>
              </a:ext>
            </a:extLst>
          </p:cNvPr>
          <p:cNvGrpSpPr/>
          <p:nvPr/>
        </p:nvGrpSpPr>
        <p:grpSpPr>
          <a:xfrm>
            <a:off x="7595649" y="1066800"/>
            <a:ext cx="1447800" cy="1985125"/>
            <a:chOff x="7509921" y="1066800"/>
            <a:chExt cx="1447800" cy="1985125"/>
          </a:xfrm>
        </p:grpSpPr>
        <p:pic>
          <p:nvPicPr>
            <p:cNvPr id="28" name="Picture 27" descr="A dog looking at the camera&#10;&#10;Description automatically generated">
              <a:extLst>
                <a:ext uri="{FF2B5EF4-FFF2-40B4-BE49-F238E27FC236}">
                  <a16:creationId xmlns:a16="http://schemas.microsoft.com/office/drawing/2014/main" id="{8C6FE22E-F259-496B-8FBB-70B2F2698369}"/>
                </a:ext>
              </a:extLst>
            </p:cNvPr>
            <p:cNvPicPr>
              <a:picLocks noChangeAspect="1"/>
            </p:cNvPicPr>
            <p:nvPr/>
          </p:nvPicPr>
          <p:blipFill>
            <a:blip r:embed="rId8"/>
            <a:stretch>
              <a:fillRect/>
            </a:stretch>
          </p:blipFill>
          <p:spPr>
            <a:xfrm>
              <a:off x="7569593" y="1066800"/>
              <a:ext cx="1331493" cy="1970610"/>
            </a:xfrm>
            <a:prstGeom prst="rect">
              <a:avLst/>
            </a:prstGeom>
          </p:spPr>
        </p:pic>
        <p:sp>
          <p:nvSpPr>
            <p:cNvPr id="29" name="TextBox 28">
              <a:extLst>
                <a:ext uri="{FF2B5EF4-FFF2-40B4-BE49-F238E27FC236}">
                  <a16:creationId xmlns:a16="http://schemas.microsoft.com/office/drawing/2014/main" id="{F94F5644-D27E-4640-B220-252414129A1A}"/>
                </a:ext>
              </a:extLst>
            </p:cNvPr>
            <p:cNvSpPr txBox="1"/>
            <p:nvPr/>
          </p:nvSpPr>
          <p:spPr>
            <a:xfrm>
              <a:off x="7509921" y="2774926"/>
              <a:ext cx="1447800" cy="276999"/>
            </a:xfrm>
            <a:prstGeom prst="rect">
              <a:avLst/>
            </a:prstGeom>
            <a:noFill/>
          </p:spPr>
          <p:txBody>
            <a:bodyPr wrap="square" rtlCol="0">
              <a:spAutoFit/>
            </a:bodyPr>
            <a:lstStyle/>
            <a:p>
              <a:pPr algn="ctr"/>
              <a:r>
                <a:rPr lang="en-US" sz="1200" dirty="0"/>
                <a:t>Dropout/channel</a:t>
              </a:r>
            </a:p>
          </p:txBody>
        </p:sp>
      </p:grpSp>
      <p:grpSp>
        <p:nvGrpSpPr>
          <p:cNvPr id="40" name="Group 39">
            <a:extLst>
              <a:ext uri="{FF2B5EF4-FFF2-40B4-BE49-F238E27FC236}">
                <a16:creationId xmlns:a16="http://schemas.microsoft.com/office/drawing/2014/main" id="{55F2A68D-F46F-4F15-AC00-815F39D5CCF0}"/>
              </a:ext>
            </a:extLst>
          </p:cNvPr>
          <p:cNvGrpSpPr/>
          <p:nvPr/>
        </p:nvGrpSpPr>
        <p:grpSpPr>
          <a:xfrm>
            <a:off x="-76200" y="3011012"/>
            <a:ext cx="1447800" cy="1941988"/>
            <a:chOff x="-76200" y="3011012"/>
            <a:chExt cx="1447800" cy="1941988"/>
          </a:xfrm>
        </p:grpSpPr>
        <p:pic>
          <p:nvPicPr>
            <p:cNvPr id="35" name="Picture 34" descr="A picture containing clock&#10;&#10;Description automatically generated">
              <a:extLst>
                <a:ext uri="{FF2B5EF4-FFF2-40B4-BE49-F238E27FC236}">
                  <a16:creationId xmlns:a16="http://schemas.microsoft.com/office/drawing/2014/main" id="{14E82F92-857B-4A94-8B5F-E4D62EEBB733}"/>
                </a:ext>
              </a:extLst>
            </p:cNvPr>
            <p:cNvPicPr>
              <a:picLocks noChangeAspect="1"/>
            </p:cNvPicPr>
            <p:nvPr/>
          </p:nvPicPr>
          <p:blipFill>
            <a:blip r:embed="rId9"/>
            <a:stretch>
              <a:fillRect/>
            </a:stretch>
          </p:blipFill>
          <p:spPr>
            <a:xfrm>
              <a:off x="74222" y="3011012"/>
              <a:ext cx="1297378" cy="1920119"/>
            </a:xfrm>
            <a:prstGeom prst="rect">
              <a:avLst/>
            </a:prstGeom>
          </p:spPr>
        </p:pic>
        <p:sp>
          <p:nvSpPr>
            <p:cNvPr id="36" name="TextBox 35">
              <a:extLst>
                <a:ext uri="{FF2B5EF4-FFF2-40B4-BE49-F238E27FC236}">
                  <a16:creationId xmlns:a16="http://schemas.microsoft.com/office/drawing/2014/main" id="{C7E292D7-F802-4F07-B3C1-9338EF77B81A}"/>
                </a:ext>
              </a:extLst>
            </p:cNvPr>
            <p:cNvSpPr txBox="1"/>
            <p:nvPr/>
          </p:nvSpPr>
          <p:spPr>
            <a:xfrm>
              <a:off x="-76200" y="4676001"/>
              <a:ext cx="1447800" cy="276999"/>
            </a:xfrm>
            <a:prstGeom prst="rect">
              <a:avLst/>
            </a:prstGeom>
            <a:noFill/>
          </p:spPr>
          <p:txBody>
            <a:bodyPr wrap="square" rtlCol="0">
              <a:spAutoFit/>
            </a:bodyPr>
            <a:lstStyle/>
            <a:p>
              <a:pPr algn="ctr"/>
              <a:r>
                <a:rPr lang="en-US" sz="1200" dirty="0"/>
                <a:t>Coarse Dropout</a:t>
              </a:r>
            </a:p>
          </p:txBody>
        </p:sp>
      </p:grpSp>
      <p:grpSp>
        <p:nvGrpSpPr>
          <p:cNvPr id="41" name="Group 40">
            <a:extLst>
              <a:ext uri="{FF2B5EF4-FFF2-40B4-BE49-F238E27FC236}">
                <a16:creationId xmlns:a16="http://schemas.microsoft.com/office/drawing/2014/main" id="{30F3F9B0-BD24-4C07-89AF-65DA9028810E}"/>
              </a:ext>
            </a:extLst>
          </p:cNvPr>
          <p:cNvGrpSpPr/>
          <p:nvPr/>
        </p:nvGrpSpPr>
        <p:grpSpPr>
          <a:xfrm>
            <a:off x="1310385" y="3021946"/>
            <a:ext cx="1447800" cy="1929565"/>
            <a:chOff x="1353249" y="3021946"/>
            <a:chExt cx="1447800" cy="1929565"/>
          </a:xfrm>
        </p:grpSpPr>
        <p:pic>
          <p:nvPicPr>
            <p:cNvPr id="38" name="Picture 37" descr="A picture containing animal, dog, sitting, looking&#10;&#10;Description automatically generated">
              <a:extLst>
                <a:ext uri="{FF2B5EF4-FFF2-40B4-BE49-F238E27FC236}">
                  <a16:creationId xmlns:a16="http://schemas.microsoft.com/office/drawing/2014/main" id="{E6D37E9D-7C01-4611-94A0-8F7141FF58CD}"/>
                </a:ext>
              </a:extLst>
            </p:cNvPr>
            <p:cNvPicPr>
              <a:picLocks noChangeAspect="1"/>
            </p:cNvPicPr>
            <p:nvPr/>
          </p:nvPicPr>
          <p:blipFill>
            <a:blip r:embed="rId10"/>
            <a:stretch>
              <a:fillRect/>
            </a:stretch>
          </p:blipFill>
          <p:spPr>
            <a:xfrm>
              <a:off x="1470528" y="3021946"/>
              <a:ext cx="1297378" cy="1920119"/>
            </a:xfrm>
            <a:prstGeom prst="rect">
              <a:avLst/>
            </a:prstGeom>
          </p:spPr>
        </p:pic>
        <p:sp>
          <p:nvSpPr>
            <p:cNvPr id="39" name="TextBox 38">
              <a:extLst>
                <a:ext uri="{FF2B5EF4-FFF2-40B4-BE49-F238E27FC236}">
                  <a16:creationId xmlns:a16="http://schemas.microsoft.com/office/drawing/2014/main" id="{62485D19-6B33-40C9-BC3C-0FA6D81C4C7B}"/>
                </a:ext>
              </a:extLst>
            </p:cNvPr>
            <p:cNvSpPr txBox="1"/>
            <p:nvPr/>
          </p:nvSpPr>
          <p:spPr>
            <a:xfrm>
              <a:off x="1353249" y="4689901"/>
              <a:ext cx="1447800" cy="261610"/>
            </a:xfrm>
            <a:prstGeom prst="rect">
              <a:avLst/>
            </a:prstGeom>
            <a:noFill/>
          </p:spPr>
          <p:txBody>
            <a:bodyPr wrap="square" rtlCol="0">
              <a:spAutoFit/>
            </a:bodyPr>
            <a:lstStyle/>
            <a:p>
              <a:pPr algn="ctr"/>
              <a:r>
                <a:rPr lang="en-US" sz="1100" dirty="0"/>
                <a:t>Salt &amp; Pepper Noise</a:t>
              </a:r>
            </a:p>
          </p:txBody>
        </p:sp>
      </p:grpSp>
      <p:grpSp>
        <p:nvGrpSpPr>
          <p:cNvPr id="45" name="Group 44">
            <a:extLst>
              <a:ext uri="{FF2B5EF4-FFF2-40B4-BE49-F238E27FC236}">
                <a16:creationId xmlns:a16="http://schemas.microsoft.com/office/drawing/2014/main" id="{744A9732-F80E-4AA1-A265-A7C155D987BB}"/>
              </a:ext>
            </a:extLst>
          </p:cNvPr>
          <p:cNvGrpSpPr/>
          <p:nvPr/>
        </p:nvGrpSpPr>
        <p:grpSpPr>
          <a:xfrm>
            <a:off x="2707995" y="3021946"/>
            <a:ext cx="1447800" cy="1879880"/>
            <a:chOff x="2765147" y="3021946"/>
            <a:chExt cx="1447800" cy="1879880"/>
          </a:xfrm>
        </p:grpSpPr>
        <p:pic>
          <p:nvPicPr>
            <p:cNvPr id="43" name="Picture 42" descr="A picture containing drawing&#10;&#10;Description automatically generated">
              <a:extLst>
                <a:ext uri="{FF2B5EF4-FFF2-40B4-BE49-F238E27FC236}">
                  <a16:creationId xmlns:a16="http://schemas.microsoft.com/office/drawing/2014/main" id="{345B74D7-037A-486D-A0D2-3164C6622ABF}"/>
                </a:ext>
              </a:extLst>
            </p:cNvPr>
            <p:cNvPicPr>
              <a:picLocks noChangeAspect="1"/>
            </p:cNvPicPr>
            <p:nvPr/>
          </p:nvPicPr>
          <p:blipFill>
            <a:blip r:embed="rId11"/>
            <a:stretch>
              <a:fillRect/>
            </a:stretch>
          </p:blipFill>
          <p:spPr>
            <a:xfrm>
              <a:off x="2858378" y="3021946"/>
              <a:ext cx="1221698" cy="1808113"/>
            </a:xfrm>
            <a:prstGeom prst="rect">
              <a:avLst/>
            </a:prstGeom>
          </p:spPr>
        </p:pic>
        <p:sp>
          <p:nvSpPr>
            <p:cNvPr id="44" name="TextBox 43">
              <a:extLst>
                <a:ext uri="{FF2B5EF4-FFF2-40B4-BE49-F238E27FC236}">
                  <a16:creationId xmlns:a16="http://schemas.microsoft.com/office/drawing/2014/main" id="{D935CCB9-F35D-4660-A5F1-A24C2DC127A9}"/>
                </a:ext>
              </a:extLst>
            </p:cNvPr>
            <p:cNvSpPr txBox="1"/>
            <p:nvPr/>
          </p:nvSpPr>
          <p:spPr>
            <a:xfrm>
              <a:off x="2765147" y="4640216"/>
              <a:ext cx="1447800" cy="261610"/>
            </a:xfrm>
            <a:prstGeom prst="rect">
              <a:avLst/>
            </a:prstGeom>
            <a:noFill/>
          </p:spPr>
          <p:txBody>
            <a:bodyPr wrap="square" rtlCol="0">
              <a:spAutoFit/>
            </a:bodyPr>
            <a:lstStyle/>
            <a:p>
              <a:pPr algn="ctr"/>
              <a:r>
                <a:rPr lang="en-US" sz="1100" dirty="0"/>
                <a:t>Invert (per channel)</a:t>
              </a:r>
            </a:p>
          </p:txBody>
        </p:sp>
      </p:grpSp>
      <p:grpSp>
        <p:nvGrpSpPr>
          <p:cNvPr id="49" name="Group 48">
            <a:extLst>
              <a:ext uri="{FF2B5EF4-FFF2-40B4-BE49-F238E27FC236}">
                <a16:creationId xmlns:a16="http://schemas.microsoft.com/office/drawing/2014/main" id="{409AD74F-0EB9-4686-ACAE-83F546EE8FE0}"/>
              </a:ext>
            </a:extLst>
          </p:cNvPr>
          <p:cNvGrpSpPr/>
          <p:nvPr/>
        </p:nvGrpSpPr>
        <p:grpSpPr>
          <a:xfrm>
            <a:off x="3995088" y="3038416"/>
            <a:ext cx="1447800" cy="1875637"/>
            <a:chOff x="4037952" y="3038416"/>
            <a:chExt cx="1447800" cy="1875637"/>
          </a:xfrm>
        </p:grpSpPr>
        <p:pic>
          <p:nvPicPr>
            <p:cNvPr id="47" name="Picture 46" descr="An animal looking at the camera&#10;&#10;Description automatically generated">
              <a:extLst>
                <a:ext uri="{FF2B5EF4-FFF2-40B4-BE49-F238E27FC236}">
                  <a16:creationId xmlns:a16="http://schemas.microsoft.com/office/drawing/2014/main" id="{0661F998-B7D6-4B26-B5EF-9FA02B880A7C}"/>
                </a:ext>
              </a:extLst>
            </p:cNvPr>
            <p:cNvPicPr>
              <a:picLocks noChangeAspect="1"/>
            </p:cNvPicPr>
            <p:nvPr/>
          </p:nvPicPr>
          <p:blipFill>
            <a:blip r:embed="rId12"/>
            <a:stretch>
              <a:fillRect/>
            </a:stretch>
          </p:blipFill>
          <p:spPr>
            <a:xfrm>
              <a:off x="4137405" y="3038416"/>
              <a:ext cx="1221698" cy="1808113"/>
            </a:xfrm>
            <a:prstGeom prst="rect">
              <a:avLst/>
            </a:prstGeom>
          </p:spPr>
        </p:pic>
        <p:sp>
          <p:nvSpPr>
            <p:cNvPr id="48" name="TextBox 47">
              <a:extLst>
                <a:ext uri="{FF2B5EF4-FFF2-40B4-BE49-F238E27FC236}">
                  <a16:creationId xmlns:a16="http://schemas.microsoft.com/office/drawing/2014/main" id="{A23931D7-ADAF-48A9-8240-F1041F2ED8A3}"/>
                </a:ext>
              </a:extLst>
            </p:cNvPr>
            <p:cNvSpPr txBox="1"/>
            <p:nvPr/>
          </p:nvSpPr>
          <p:spPr>
            <a:xfrm>
              <a:off x="4037952" y="4652443"/>
              <a:ext cx="1447800" cy="261610"/>
            </a:xfrm>
            <a:prstGeom prst="rect">
              <a:avLst/>
            </a:prstGeom>
            <a:noFill/>
          </p:spPr>
          <p:txBody>
            <a:bodyPr wrap="square" rtlCol="0">
              <a:spAutoFit/>
            </a:bodyPr>
            <a:lstStyle/>
            <a:p>
              <a:pPr algn="ctr"/>
              <a:r>
                <a:rPr lang="en-US" sz="1100" dirty="0"/>
                <a:t>Jpeg compression</a:t>
              </a:r>
            </a:p>
          </p:txBody>
        </p:sp>
      </p:grpSp>
      <p:grpSp>
        <p:nvGrpSpPr>
          <p:cNvPr id="60" name="Group 59">
            <a:extLst>
              <a:ext uri="{FF2B5EF4-FFF2-40B4-BE49-F238E27FC236}">
                <a16:creationId xmlns:a16="http://schemas.microsoft.com/office/drawing/2014/main" id="{EC7EA6C8-6BFB-464A-8AD5-653776EA7683}"/>
              </a:ext>
            </a:extLst>
          </p:cNvPr>
          <p:cNvGrpSpPr/>
          <p:nvPr/>
        </p:nvGrpSpPr>
        <p:grpSpPr>
          <a:xfrm>
            <a:off x="5262560" y="3038416"/>
            <a:ext cx="1447800" cy="1862169"/>
            <a:chOff x="5291136" y="3038416"/>
            <a:chExt cx="1447800" cy="1862169"/>
          </a:xfrm>
        </p:grpSpPr>
        <p:pic>
          <p:nvPicPr>
            <p:cNvPr id="51" name="Picture 50" descr="A close up of an animal&#10;&#10;Description automatically generated">
              <a:extLst>
                <a:ext uri="{FF2B5EF4-FFF2-40B4-BE49-F238E27FC236}">
                  <a16:creationId xmlns:a16="http://schemas.microsoft.com/office/drawing/2014/main" id="{86CF82AD-BA41-4358-8E9C-5322589044FB}"/>
                </a:ext>
              </a:extLst>
            </p:cNvPr>
            <p:cNvPicPr>
              <a:picLocks noChangeAspect="1"/>
            </p:cNvPicPr>
            <p:nvPr/>
          </p:nvPicPr>
          <p:blipFill>
            <a:blip r:embed="rId13"/>
            <a:stretch>
              <a:fillRect/>
            </a:stretch>
          </p:blipFill>
          <p:spPr>
            <a:xfrm>
              <a:off x="5404323" y="3038416"/>
              <a:ext cx="1221698" cy="1808113"/>
            </a:xfrm>
            <a:prstGeom prst="rect">
              <a:avLst/>
            </a:prstGeom>
          </p:spPr>
        </p:pic>
        <p:sp>
          <p:nvSpPr>
            <p:cNvPr id="52" name="TextBox 51">
              <a:extLst>
                <a:ext uri="{FF2B5EF4-FFF2-40B4-BE49-F238E27FC236}">
                  <a16:creationId xmlns:a16="http://schemas.microsoft.com/office/drawing/2014/main" id="{79BE03E0-5B4F-47D0-A452-CEC78AD61FE1}"/>
                </a:ext>
              </a:extLst>
            </p:cNvPr>
            <p:cNvSpPr txBox="1"/>
            <p:nvPr/>
          </p:nvSpPr>
          <p:spPr>
            <a:xfrm>
              <a:off x="5291136" y="4623586"/>
              <a:ext cx="1447800" cy="276999"/>
            </a:xfrm>
            <a:prstGeom prst="rect">
              <a:avLst/>
            </a:prstGeom>
            <a:noFill/>
          </p:spPr>
          <p:txBody>
            <a:bodyPr wrap="square" rtlCol="0">
              <a:spAutoFit/>
            </a:bodyPr>
            <a:lstStyle/>
            <a:p>
              <a:pPr algn="ctr"/>
              <a:r>
                <a:rPr lang="en-US" sz="1200" dirty="0"/>
                <a:t>Blur</a:t>
              </a:r>
              <a:endParaRPr lang="en-US" sz="1100" dirty="0"/>
            </a:p>
          </p:txBody>
        </p:sp>
      </p:grpSp>
      <p:grpSp>
        <p:nvGrpSpPr>
          <p:cNvPr id="56" name="Group 55">
            <a:extLst>
              <a:ext uri="{FF2B5EF4-FFF2-40B4-BE49-F238E27FC236}">
                <a16:creationId xmlns:a16="http://schemas.microsoft.com/office/drawing/2014/main" id="{631F3244-C5B4-467E-9E1F-418655289037}"/>
              </a:ext>
            </a:extLst>
          </p:cNvPr>
          <p:cNvGrpSpPr/>
          <p:nvPr/>
        </p:nvGrpSpPr>
        <p:grpSpPr>
          <a:xfrm>
            <a:off x="6510336" y="3037637"/>
            <a:ext cx="1447800" cy="1870859"/>
            <a:chOff x="6553200" y="3051925"/>
            <a:chExt cx="1447800" cy="1870859"/>
          </a:xfrm>
        </p:grpSpPr>
        <p:pic>
          <p:nvPicPr>
            <p:cNvPr id="54" name="Picture 53" descr="A close up of an animal&#10;&#10;Description automatically generated">
              <a:extLst>
                <a:ext uri="{FF2B5EF4-FFF2-40B4-BE49-F238E27FC236}">
                  <a16:creationId xmlns:a16="http://schemas.microsoft.com/office/drawing/2014/main" id="{026095E5-59F5-449F-955A-9A50BD921B0F}"/>
                </a:ext>
              </a:extLst>
            </p:cNvPr>
            <p:cNvPicPr>
              <a:picLocks noChangeAspect="1"/>
            </p:cNvPicPr>
            <p:nvPr/>
          </p:nvPicPr>
          <p:blipFill>
            <a:blip r:embed="rId14"/>
            <a:stretch>
              <a:fillRect/>
            </a:stretch>
          </p:blipFill>
          <p:spPr>
            <a:xfrm>
              <a:off x="6705426" y="3051925"/>
              <a:ext cx="1201442" cy="1778134"/>
            </a:xfrm>
            <a:prstGeom prst="rect">
              <a:avLst/>
            </a:prstGeom>
          </p:spPr>
        </p:pic>
        <p:sp>
          <p:nvSpPr>
            <p:cNvPr id="55" name="TextBox 54">
              <a:extLst>
                <a:ext uri="{FF2B5EF4-FFF2-40B4-BE49-F238E27FC236}">
                  <a16:creationId xmlns:a16="http://schemas.microsoft.com/office/drawing/2014/main" id="{D4B6A210-7D45-4819-9FEC-313BBD3FB1BF}"/>
                </a:ext>
              </a:extLst>
            </p:cNvPr>
            <p:cNvSpPr txBox="1"/>
            <p:nvPr/>
          </p:nvSpPr>
          <p:spPr>
            <a:xfrm>
              <a:off x="6553200" y="4645785"/>
              <a:ext cx="1447800" cy="276999"/>
            </a:xfrm>
            <a:prstGeom prst="rect">
              <a:avLst/>
            </a:prstGeom>
            <a:noFill/>
          </p:spPr>
          <p:txBody>
            <a:bodyPr wrap="square" rtlCol="0">
              <a:spAutoFit/>
            </a:bodyPr>
            <a:lstStyle/>
            <a:p>
              <a:pPr algn="ctr"/>
              <a:r>
                <a:rPr lang="en-US" sz="1200" dirty="0"/>
                <a:t>Multiply Hue</a:t>
              </a:r>
              <a:endParaRPr lang="en-US" sz="1100" dirty="0"/>
            </a:p>
          </p:txBody>
        </p:sp>
      </p:grpSp>
      <p:grpSp>
        <p:nvGrpSpPr>
          <p:cNvPr id="61" name="Group 60">
            <a:extLst>
              <a:ext uri="{FF2B5EF4-FFF2-40B4-BE49-F238E27FC236}">
                <a16:creationId xmlns:a16="http://schemas.microsoft.com/office/drawing/2014/main" id="{CA355A70-D89C-4D60-8812-C9763ACF60AB}"/>
              </a:ext>
            </a:extLst>
          </p:cNvPr>
          <p:cNvGrpSpPr/>
          <p:nvPr/>
        </p:nvGrpSpPr>
        <p:grpSpPr>
          <a:xfrm>
            <a:off x="7722683" y="3038416"/>
            <a:ext cx="1447800" cy="1879052"/>
            <a:chOff x="7751259" y="3038416"/>
            <a:chExt cx="1447800" cy="1879052"/>
          </a:xfrm>
        </p:grpSpPr>
        <p:pic>
          <p:nvPicPr>
            <p:cNvPr id="58" name="Picture 57" descr="A close up of an animal&#10;&#10;Description automatically generated">
              <a:extLst>
                <a:ext uri="{FF2B5EF4-FFF2-40B4-BE49-F238E27FC236}">
                  <a16:creationId xmlns:a16="http://schemas.microsoft.com/office/drawing/2014/main" id="{DF2AC2B6-A737-4867-949E-C071F5AC0C71}"/>
                </a:ext>
              </a:extLst>
            </p:cNvPr>
            <p:cNvPicPr>
              <a:picLocks noChangeAspect="1"/>
            </p:cNvPicPr>
            <p:nvPr/>
          </p:nvPicPr>
          <p:blipFill>
            <a:blip r:embed="rId15"/>
            <a:stretch>
              <a:fillRect/>
            </a:stretch>
          </p:blipFill>
          <p:spPr>
            <a:xfrm>
              <a:off x="7950236" y="3038416"/>
              <a:ext cx="1193764" cy="1766771"/>
            </a:xfrm>
            <a:prstGeom prst="rect">
              <a:avLst/>
            </a:prstGeom>
          </p:spPr>
        </p:pic>
        <p:sp>
          <p:nvSpPr>
            <p:cNvPr id="59" name="TextBox 58">
              <a:extLst>
                <a:ext uri="{FF2B5EF4-FFF2-40B4-BE49-F238E27FC236}">
                  <a16:creationId xmlns:a16="http://schemas.microsoft.com/office/drawing/2014/main" id="{39636F92-C874-4152-834A-894B75095770}"/>
                </a:ext>
              </a:extLst>
            </p:cNvPr>
            <p:cNvSpPr txBox="1"/>
            <p:nvPr/>
          </p:nvSpPr>
          <p:spPr>
            <a:xfrm>
              <a:off x="7751259" y="4640469"/>
              <a:ext cx="1447800" cy="276999"/>
            </a:xfrm>
            <a:prstGeom prst="rect">
              <a:avLst/>
            </a:prstGeom>
            <a:noFill/>
          </p:spPr>
          <p:txBody>
            <a:bodyPr wrap="square" rtlCol="0">
              <a:spAutoFit/>
            </a:bodyPr>
            <a:lstStyle/>
            <a:p>
              <a:pPr algn="ctr"/>
              <a:r>
                <a:rPr lang="en-US" sz="1200" dirty="0"/>
                <a:t>Multi. Saturation</a:t>
              </a:r>
              <a:endParaRPr lang="en-US" sz="1100" dirty="0"/>
            </a:p>
          </p:txBody>
        </p:sp>
      </p:grpSp>
      <p:grpSp>
        <p:nvGrpSpPr>
          <p:cNvPr id="65" name="Group 64">
            <a:extLst>
              <a:ext uri="{FF2B5EF4-FFF2-40B4-BE49-F238E27FC236}">
                <a16:creationId xmlns:a16="http://schemas.microsoft.com/office/drawing/2014/main" id="{8A6588DB-975F-4DB2-8716-F284C091C514}"/>
              </a:ext>
            </a:extLst>
          </p:cNvPr>
          <p:cNvGrpSpPr/>
          <p:nvPr/>
        </p:nvGrpSpPr>
        <p:grpSpPr>
          <a:xfrm>
            <a:off x="-76200" y="4881841"/>
            <a:ext cx="1447800" cy="1953991"/>
            <a:chOff x="-76200" y="4881841"/>
            <a:chExt cx="1447800" cy="1953991"/>
          </a:xfrm>
        </p:grpSpPr>
        <p:pic>
          <p:nvPicPr>
            <p:cNvPr id="63" name="Picture 62" descr="An animal looking at the camera&#10;&#10;Description automatically generated">
              <a:extLst>
                <a:ext uri="{FF2B5EF4-FFF2-40B4-BE49-F238E27FC236}">
                  <a16:creationId xmlns:a16="http://schemas.microsoft.com/office/drawing/2014/main" id="{1F6C5776-9C24-49B5-AB46-A74C32B387F0}"/>
                </a:ext>
              </a:extLst>
            </p:cNvPr>
            <p:cNvPicPr>
              <a:picLocks noChangeAspect="1"/>
            </p:cNvPicPr>
            <p:nvPr/>
          </p:nvPicPr>
          <p:blipFill>
            <a:blip r:embed="rId16"/>
            <a:stretch>
              <a:fillRect/>
            </a:stretch>
          </p:blipFill>
          <p:spPr>
            <a:xfrm>
              <a:off x="78470" y="4881841"/>
              <a:ext cx="1261356" cy="1866807"/>
            </a:xfrm>
            <a:prstGeom prst="rect">
              <a:avLst/>
            </a:prstGeom>
          </p:spPr>
        </p:pic>
        <p:sp>
          <p:nvSpPr>
            <p:cNvPr id="64" name="TextBox 63">
              <a:extLst>
                <a:ext uri="{FF2B5EF4-FFF2-40B4-BE49-F238E27FC236}">
                  <a16:creationId xmlns:a16="http://schemas.microsoft.com/office/drawing/2014/main" id="{B5A7A3BF-6A28-4295-9985-D1CF6D492A5A}"/>
                </a:ext>
              </a:extLst>
            </p:cNvPr>
            <p:cNvSpPr txBox="1"/>
            <p:nvPr/>
          </p:nvSpPr>
          <p:spPr>
            <a:xfrm>
              <a:off x="-76200" y="6558833"/>
              <a:ext cx="1447800" cy="276999"/>
            </a:xfrm>
            <a:prstGeom prst="rect">
              <a:avLst/>
            </a:prstGeom>
            <a:noFill/>
          </p:spPr>
          <p:txBody>
            <a:bodyPr wrap="square" rtlCol="0">
              <a:spAutoFit/>
            </a:bodyPr>
            <a:lstStyle/>
            <a:p>
              <a:pPr algn="ctr"/>
              <a:r>
                <a:rPr lang="en-US" sz="1200" dirty="0"/>
                <a:t>Contrast</a:t>
              </a:r>
            </a:p>
          </p:txBody>
        </p:sp>
      </p:grpSp>
      <p:grpSp>
        <p:nvGrpSpPr>
          <p:cNvPr id="69" name="Group 68">
            <a:extLst>
              <a:ext uri="{FF2B5EF4-FFF2-40B4-BE49-F238E27FC236}">
                <a16:creationId xmlns:a16="http://schemas.microsoft.com/office/drawing/2014/main" id="{1702053D-FB38-462B-812A-3DD2F6E0F1FA}"/>
              </a:ext>
            </a:extLst>
          </p:cNvPr>
          <p:cNvGrpSpPr/>
          <p:nvPr/>
        </p:nvGrpSpPr>
        <p:grpSpPr>
          <a:xfrm>
            <a:off x="1260195" y="4884576"/>
            <a:ext cx="1447800" cy="1914382"/>
            <a:chOff x="1260195" y="4884576"/>
            <a:chExt cx="1447800" cy="1914382"/>
          </a:xfrm>
        </p:grpSpPr>
        <p:pic>
          <p:nvPicPr>
            <p:cNvPr id="67" name="Picture 66" descr="An animal looking at the camera&#10;&#10;Description automatically generated">
              <a:extLst>
                <a:ext uri="{FF2B5EF4-FFF2-40B4-BE49-F238E27FC236}">
                  <a16:creationId xmlns:a16="http://schemas.microsoft.com/office/drawing/2014/main" id="{309DC7E4-A19C-49E5-A567-D09B8E8EC20F}"/>
                </a:ext>
              </a:extLst>
            </p:cNvPr>
            <p:cNvPicPr>
              <a:picLocks noChangeAspect="1"/>
            </p:cNvPicPr>
            <p:nvPr/>
          </p:nvPicPr>
          <p:blipFill>
            <a:blip r:embed="rId17"/>
            <a:stretch>
              <a:fillRect/>
            </a:stretch>
          </p:blipFill>
          <p:spPr>
            <a:xfrm>
              <a:off x="1409786" y="4884576"/>
              <a:ext cx="1242145" cy="1838375"/>
            </a:xfrm>
            <a:prstGeom prst="rect">
              <a:avLst/>
            </a:prstGeom>
          </p:spPr>
        </p:pic>
        <p:sp>
          <p:nvSpPr>
            <p:cNvPr id="68" name="TextBox 67">
              <a:extLst>
                <a:ext uri="{FF2B5EF4-FFF2-40B4-BE49-F238E27FC236}">
                  <a16:creationId xmlns:a16="http://schemas.microsoft.com/office/drawing/2014/main" id="{C59242E0-EE40-4ADE-916E-A77221F9C79F}"/>
                </a:ext>
              </a:extLst>
            </p:cNvPr>
            <p:cNvSpPr txBox="1"/>
            <p:nvPr/>
          </p:nvSpPr>
          <p:spPr>
            <a:xfrm>
              <a:off x="1260195" y="6568126"/>
              <a:ext cx="1447800" cy="230832"/>
            </a:xfrm>
            <a:prstGeom prst="rect">
              <a:avLst/>
            </a:prstGeom>
            <a:noFill/>
          </p:spPr>
          <p:txBody>
            <a:bodyPr wrap="square" rtlCol="0">
              <a:spAutoFit/>
            </a:bodyPr>
            <a:lstStyle/>
            <a:p>
              <a:pPr algn="ctr"/>
              <a:r>
                <a:rPr lang="en-US" sz="900" dirty="0"/>
                <a:t>Histogram Equalization</a:t>
              </a:r>
            </a:p>
          </p:txBody>
        </p:sp>
      </p:grpSp>
      <p:grpSp>
        <p:nvGrpSpPr>
          <p:cNvPr id="73" name="Group 72">
            <a:extLst>
              <a:ext uri="{FF2B5EF4-FFF2-40B4-BE49-F238E27FC236}">
                <a16:creationId xmlns:a16="http://schemas.microsoft.com/office/drawing/2014/main" id="{B0170106-3184-4666-87C2-7C2D71EF2C6A}"/>
              </a:ext>
            </a:extLst>
          </p:cNvPr>
          <p:cNvGrpSpPr/>
          <p:nvPr/>
        </p:nvGrpSpPr>
        <p:grpSpPr>
          <a:xfrm>
            <a:off x="2466734" y="4882038"/>
            <a:ext cx="1447800" cy="1892975"/>
            <a:chOff x="2466734" y="4882038"/>
            <a:chExt cx="1447800" cy="1892975"/>
          </a:xfrm>
        </p:grpSpPr>
        <p:pic>
          <p:nvPicPr>
            <p:cNvPr id="71" name="Picture 70" descr="A picture containing black, man, bird&#10;&#10;Description automatically generated">
              <a:extLst>
                <a:ext uri="{FF2B5EF4-FFF2-40B4-BE49-F238E27FC236}">
                  <a16:creationId xmlns:a16="http://schemas.microsoft.com/office/drawing/2014/main" id="{C9A757DE-4C1F-4B2F-9011-F81622C7704D}"/>
                </a:ext>
              </a:extLst>
            </p:cNvPr>
            <p:cNvPicPr>
              <a:picLocks noChangeAspect="1"/>
            </p:cNvPicPr>
            <p:nvPr/>
          </p:nvPicPr>
          <p:blipFill>
            <a:blip r:embed="rId18"/>
            <a:stretch>
              <a:fillRect/>
            </a:stretch>
          </p:blipFill>
          <p:spPr>
            <a:xfrm>
              <a:off x="2690118" y="4882038"/>
              <a:ext cx="1199602" cy="1775411"/>
            </a:xfrm>
            <a:prstGeom prst="rect">
              <a:avLst/>
            </a:prstGeom>
          </p:spPr>
        </p:pic>
        <p:sp>
          <p:nvSpPr>
            <p:cNvPr id="72" name="TextBox 71">
              <a:extLst>
                <a:ext uri="{FF2B5EF4-FFF2-40B4-BE49-F238E27FC236}">
                  <a16:creationId xmlns:a16="http://schemas.microsoft.com/office/drawing/2014/main" id="{ADA0937A-AA5C-4207-BF7B-14CED5E71F5E}"/>
                </a:ext>
              </a:extLst>
            </p:cNvPr>
            <p:cNvSpPr txBox="1"/>
            <p:nvPr/>
          </p:nvSpPr>
          <p:spPr>
            <a:xfrm>
              <a:off x="2466734" y="6498014"/>
              <a:ext cx="1447800" cy="276999"/>
            </a:xfrm>
            <a:prstGeom prst="rect">
              <a:avLst/>
            </a:prstGeom>
            <a:noFill/>
          </p:spPr>
          <p:txBody>
            <a:bodyPr wrap="square" rtlCol="0">
              <a:spAutoFit/>
            </a:bodyPr>
            <a:lstStyle/>
            <a:p>
              <a:pPr algn="ctr"/>
              <a:r>
                <a:rPr lang="en-US" sz="1200" dirty="0"/>
                <a:t>Sharpen</a:t>
              </a:r>
            </a:p>
          </p:txBody>
        </p:sp>
      </p:grpSp>
      <p:grpSp>
        <p:nvGrpSpPr>
          <p:cNvPr id="77" name="Group 76">
            <a:extLst>
              <a:ext uri="{FF2B5EF4-FFF2-40B4-BE49-F238E27FC236}">
                <a16:creationId xmlns:a16="http://schemas.microsoft.com/office/drawing/2014/main" id="{38CDE626-B26B-49AC-BFC5-156B070978A2}"/>
              </a:ext>
            </a:extLst>
          </p:cNvPr>
          <p:cNvGrpSpPr/>
          <p:nvPr/>
        </p:nvGrpSpPr>
        <p:grpSpPr>
          <a:xfrm>
            <a:off x="3691799" y="4896969"/>
            <a:ext cx="1447800" cy="1816715"/>
            <a:chOff x="3691799" y="4896969"/>
            <a:chExt cx="1447800" cy="1816715"/>
          </a:xfrm>
        </p:grpSpPr>
        <p:pic>
          <p:nvPicPr>
            <p:cNvPr id="75" name="Picture 74" descr="An animal looking at the camera&#10;&#10;Description automatically generated">
              <a:extLst>
                <a:ext uri="{FF2B5EF4-FFF2-40B4-BE49-F238E27FC236}">
                  <a16:creationId xmlns:a16="http://schemas.microsoft.com/office/drawing/2014/main" id="{E1AB77B2-400F-495A-9937-3D5EA3FACD37}"/>
                </a:ext>
              </a:extLst>
            </p:cNvPr>
            <p:cNvPicPr>
              <a:picLocks noChangeAspect="1"/>
            </p:cNvPicPr>
            <p:nvPr/>
          </p:nvPicPr>
          <p:blipFill>
            <a:blip r:embed="rId19"/>
            <a:stretch>
              <a:fillRect/>
            </a:stretch>
          </p:blipFill>
          <p:spPr>
            <a:xfrm>
              <a:off x="3944470" y="4896969"/>
              <a:ext cx="1109421" cy="1641943"/>
            </a:xfrm>
            <a:prstGeom prst="rect">
              <a:avLst/>
            </a:prstGeom>
          </p:spPr>
        </p:pic>
        <p:sp>
          <p:nvSpPr>
            <p:cNvPr id="76" name="TextBox 75">
              <a:extLst>
                <a:ext uri="{FF2B5EF4-FFF2-40B4-BE49-F238E27FC236}">
                  <a16:creationId xmlns:a16="http://schemas.microsoft.com/office/drawing/2014/main" id="{F78F54E4-BBD6-43AF-BB68-4D089DFCFCE3}"/>
                </a:ext>
              </a:extLst>
            </p:cNvPr>
            <p:cNvSpPr txBox="1"/>
            <p:nvPr/>
          </p:nvSpPr>
          <p:spPr>
            <a:xfrm>
              <a:off x="3691799" y="6436685"/>
              <a:ext cx="1447800" cy="276999"/>
            </a:xfrm>
            <a:prstGeom prst="rect">
              <a:avLst/>
            </a:prstGeom>
            <a:noFill/>
          </p:spPr>
          <p:txBody>
            <a:bodyPr wrap="square" rtlCol="0">
              <a:spAutoFit/>
            </a:bodyPr>
            <a:lstStyle/>
            <a:p>
              <a:pPr algn="ctr"/>
              <a:r>
                <a:rPr lang="en-US" sz="1200" dirty="0"/>
                <a:t>Emboss</a:t>
              </a:r>
            </a:p>
          </p:txBody>
        </p:sp>
      </p:grpSp>
      <p:grpSp>
        <p:nvGrpSpPr>
          <p:cNvPr id="84" name="Group 83">
            <a:extLst>
              <a:ext uri="{FF2B5EF4-FFF2-40B4-BE49-F238E27FC236}">
                <a16:creationId xmlns:a16="http://schemas.microsoft.com/office/drawing/2014/main" id="{37D33E18-CBC2-4558-9CCF-25CD6080114F}"/>
              </a:ext>
            </a:extLst>
          </p:cNvPr>
          <p:cNvGrpSpPr/>
          <p:nvPr/>
        </p:nvGrpSpPr>
        <p:grpSpPr>
          <a:xfrm>
            <a:off x="4959170" y="4880708"/>
            <a:ext cx="1447800" cy="1825477"/>
            <a:chOff x="4959170" y="4880708"/>
            <a:chExt cx="1447800" cy="1825477"/>
          </a:xfrm>
        </p:grpSpPr>
        <p:pic>
          <p:nvPicPr>
            <p:cNvPr id="79" name="Picture 78" descr="A close up of a logo&#10;&#10;Description automatically generated">
              <a:extLst>
                <a:ext uri="{FF2B5EF4-FFF2-40B4-BE49-F238E27FC236}">
                  <a16:creationId xmlns:a16="http://schemas.microsoft.com/office/drawing/2014/main" id="{1E8175A7-35C4-4C55-B142-FEBEA25E1D53}"/>
                </a:ext>
              </a:extLst>
            </p:cNvPr>
            <p:cNvPicPr>
              <a:picLocks noChangeAspect="1"/>
            </p:cNvPicPr>
            <p:nvPr/>
          </p:nvPicPr>
          <p:blipFill>
            <a:blip r:embed="rId20"/>
            <a:stretch>
              <a:fillRect/>
            </a:stretch>
          </p:blipFill>
          <p:spPr>
            <a:xfrm>
              <a:off x="5115500" y="4880708"/>
              <a:ext cx="1158688" cy="1714858"/>
            </a:xfrm>
            <a:prstGeom prst="rect">
              <a:avLst/>
            </a:prstGeom>
          </p:spPr>
        </p:pic>
        <p:sp>
          <p:nvSpPr>
            <p:cNvPr id="80" name="TextBox 79">
              <a:extLst>
                <a:ext uri="{FF2B5EF4-FFF2-40B4-BE49-F238E27FC236}">
                  <a16:creationId xmlns:a16="http://schemas.microsoft.com/office/drawing/2014/main" id="{E5D4EBF7-5EC2-452F-811E-A1AEAE1542F4}"/>
                </a:ext>
              </a:extLst>
            </p:cNvPr>
            <p:cNvSpPr txBox="1"/>
            <p:nvPr/>
          </p:nvSpPr>
          <p:spPr>
            <a:xfrm>
              <a:off x="4959170" y="6490741"/>
              <a:ext cx="1447800" cy="215444"/>
            </a:xfrm>
            <a:prstGeom prst="rect">
              <a:avLst/>
            </a:prstGeom>
            <a:noFill/>
          </p:spPr>
          <p:txBody>
            <a:bodyPr wrap="square" rtlCol="0">
              <a:spAutoFit/>
            </a:bodyPr>
            <a:lstStyle/>
            <a:p>
              <a:pPr algn="ctr"/>
              <a:r>
                <a:rPr lang="en-US" sz="800" dirty="0" err="1"/>
                <a:t>Superpixel</a:t>
              </a:r>
              <a:r>
                <a:rPr lang="en-US" sz="800" dirty="0"/>
                <a:t> (segmentation)</a:t>
              </a:r>
            </a:p>
          </p:txBody>
        </p:sp>
      </p:grpSp>
      <p:grpSp>
        <p:nvGrpSpPr>
          <p:cNvPr id="89" name="Group 88">
            <a:extLst>
              <a:ext uri="{FF2B5EF4-FFF2-40B4-BE49-F238E27FC236}">
                <a16:creationId xmlns:a16="http://schemas.microsoft.com/office/drawing/2014/main" id="{74ED6032-2C63-4D67-A732-6F9BA8EC3E38}"/>
              </a:ext>
            </a:extLst>
          </p:cNvPr>
          <p:cNvGrpSpPr/>
          <p:nvPr/>
        </p:nvGrpSpPr>
        <p:grpSpPr>
          <a:xfrm>
            <a:off x="6218305" y="4936104"/>
            <a:ext cx="1447800" cy="1541169"/>
            <a:chOff x="6218305" y="4936104"/>
            <a:chExt cx="1447800" cy="1541169"/>
          </a:xfrm>
        </p:grpSpPr>
        <p:pic>
          <p:nvPicPr>
            <p:cNvPr id="82" name="Picture 81" descr="A close up of a green field&#10;&#10;Description automatically generated">
              <a:extLst>
                <a:ext uri="{FF2B5EF4-FFF2-40B4-BE49-F238E27FC236}">
                  <a16:creationId xmlns:a16="http://schemas.microsoft.com/office/drawing/2014/main" id="{32B2F7E3-42E5-48C8-B837-D4A71CCF419C}"/>
                </a:ext>
              </a:extLst>
            </p:cNvPr>
            <p:cNvPicPr>
              <a:picLocks noChangeAspect="1"/>
            </p:cNvPicPr>
            <p:nvPr/>
          </p:nvPicPr>
          <p:blipFill>
            <a:blip r:embed="rId21"/>
            <a:stretch>
              <a:fillRect/>
            </a:stretch>
          </p:blipFill>
          <p:spPr>
            <a:xfrm>
              <a:off x="6342963" y="4936104"/>
              <a:ext cx="1314408" cy="1478709"/>
            </a:xfrm>
            <a:prstGeom prst="rect">
              <a:avLst/>
            </a:prstGeom>
          </p:spPr>
        </p:pic>
        <p:sp>
          <p:nvSpPr>
            <p:cNvPr id="83" name="TextBox 82">
              <a:extLst>
                <a:ext uri="{FF2B5EF4-FFF2-40B4-BE49-F238E27FC236}">
                  <a16:creationId xmlns:a16="http://schemas.microsoft.com/office/drawing/2014/main" id="{71E8FBCA-9242-435A-85FB-91177BADB09E}"/>
                </a:ext>
              </a:extLst>
            </p:cNvPr>
            <p:cNvSpPr txBox="1"/>
            <p:nvPr/>
          </p:nvSpPr>
          <p:spPr>
            <a:xfrm>
              <a:off x="6218305" y="6200274"/>
              <a:ext cx="1447800" cy="276999"/>
            </a:xfrm>
            <a:prstGeom prst="rect">
              <a:avLst/>
            </a:prstGeom>
            <a:noFill/>
          </p:spPr>
          <p:txBody>
            <a:bodyPr wrap="square" rtlCol="0">
              <a:spAutoFit/>
            </a:bodyPr>
            <a:lstStyle/>
            <a:p>
              <a:pPr algn="ctr"/>
              <a:r>
                <a:rPr lang="en-US" sz="1200" dirty="0"/>
                <a:t>Fog</a:t>
              </a:r>
            </a:p>
          </p:txBody>
        </p:sp>
      </p:grpSp>
      <p:grpSp>
        <p:nvGrpSpPr>
          <p:cNvPr id="88" name="Group 87">
            <a:extLst>
              <a:ext uri="{FF2B5EF4-FFF2-40B4-BE49-F238E27FC236}">
                <a16:creationId xmlns:a16="http://schemas.microsoft.com/office/drawing/2014/main" id="{B2760A45-6C92-417B-A582-23AD012D9D5D}"/>
              </a:ext>
            </a:extLst>
          </p:cNvPr>
          <p:cNvGrpSpPr/>
          <p:nvPr/>
        </p:nvGrpSpPr>
        <p:grpSpPr>
          <a:xfrm>
            <a:off x="7667624" y="4914053"/>
            <a:ext cx="1447800" cy="1585819"/>
            <a:chOff x="7667624" y="4914053"/>
            <a:chExt cx="1447800" cy="1585819"/>
          </a:xfrm>
        </p:grpSpPr>
        <p:pic>
          <p:nvPicPr>
            <p:cNvPr id="86" name="Picture 85" descr="A large green field&#10;&#10;Description automatically generated">
              <a:extLst>
                <a:ext uri="{FF2B5EF4-FFF2-40B4-BE49-F238E27FC236}">
                  <a16:creationId xmlns:a16="http://schemas.microsoft.com/office/drawing/2014/main" id="{F1CAF9F3-2B8D-47C5-87E4-997E84518CE5}"/>
                </a:ext>
              </a:extLst>
            </p:cNvPr>
            <p:cNvPicPr>
              <a:picLocks noChangeAspect="1"/>
            </p:cNvPicPr>
            <p:nvPr/>
          </p:nvPicPr>
          <p:blipFill>
            <a:blip r:embed="rId22"/>
            <a:stretch>
              <a:fillRect/>
            </a:stretch>
          </p:blipFill>
          <p:spPr>
            <a:xfrm>
              <a:off x="7709948" y="4914053"/>
              <a:ext cx="1355581" cy="1525029"/>
            </a:xfrm>
            <a:prstGeom prst="rect">
              <a:avLst/>
            </a:prstGeom>
          </p:spPr>
        </p:pic>
        <p:sp>
          <p:nvSpPr>
            <p:cNvPr id="87" name="TextBox 86">
              <a:extLst>
                <a:ext uri="{FF2B5EF4-FFF2-40B4-BE49-F238E27FC236}">
                  <a16:creationId xmlns:a16="http://schemas.microsoft.com/office/drawing/2014/main" id="{F4478F03-9B80-4F89-AAC3-4B5E0280BE35}"/>
                </a:ext>
              </a:extLst>
            </p:cNvPr>
            <p:cNvSpPr txBox="1"/>
            <p:nvPr/>
          </p:nvSpPr>
          <p:spPr>
            <a:xfrm>
              <a:off x="7667624" y="6222873"/>
              <a:ext cx="1447800" cy="276999"/>
            </a:xfrm>
            <a:prstGeom prst="rect">
              <a:avLst/>
            </a:prstGeom>
            <a:noFill/>
          </p:spPr>
          <p:txBody>
            <a:bodyPr wrap="square" rtlCol="0">
              <a:spAutoFit/>
            </a:bodyPr>
            <a:lstStyle/>
            <a:p>
              <a:pPr algn="ctr"/>
              <a:r>
                <a:rPr lang="en-US" sz="1200" dirty="0"/>
                <a:t>Snowflakes</a:t>
              </a:r>
            </a:p>
          </p:txBody>
        </p:sp>
      </p:grpSp>
    </p:spTree>
    <p:extLst>
      <p:ext uri="{BB962C8B-B14F-4D97-AF65-F5344CB8AC3E}">
        <p14:creationId xmlns:p14="http://schemas.microsoft.com/office/powerpoint/2010/main" val="380635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8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547" y="27901"/>
            <a:ext cx="8648438" cy="533399"/>
          </a:xfrm>
        </p:spPr>
        <p:txBody>
          <a:bodyPr/>
          <a:lstStyle/>
          <a:p>
            <a:r>
              <a:rPr lang="en-US" sz="2800" b="1" dirty="0">
                <a:solidFill>
                  <a:srgbClr val="09064E"/>
                </a:solidFill>
              </a:rPr>
              <a:t>… Implementing MLP with </a:t>
            </a:r>
            <a:r>
              <a:rPr lang="en-US" sz="2800" b="1" dirty="0" err="1">
                <a:solidFill>
                  <a:srgbClr val="09064E"/>
                </a:solidFill>
              </a:rPr>
              <a:t>Keras</a:t>
            </a:r>
            <a:endParaRPr lang="en-US" sz="2800" dirty="0">
              <a:solidFill>
                <a:srgbClr val="09064E"/>
              </a:solidFill>
            </a:endParaRPr>
          </a:p>
        </p:txBody>
      </p:sp>
      <p:sp>
        <p:nvSpPr>
          <p:cNvPr id="4" name="Slide Number Placeholder 3"/>
          <p:cNvSpPr>
            <a:spLocks noGrp="1"/>
          </p:cNvSpPr>
          <p:nvPr>
            <p:ph type="sldNum" sz="quarter" idx="12"/>
          </p:nvPr>
        </p:nvSpPr>
        <p:spPr/>
        <p:txBody>
          <a:bodyPr/>
          <a:lstStyle/>
          <a:p>
            <a:fld id="{38E06347-BC0D-4F40-B989-B890AD03D868}" type="slidenum">
              <a:rPr lang="en-US" smtClean="0"/>
              <a:pPr/>
              <a:t>20</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C5BA7143-E0D3-4DD0-9BCD-13CB15BD65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6039" y="1040775"/>
            <a:ext cx="8648439" cy="3683626"/>
          </a:xfrm>
          <a:prstGeom prst="rect">
            <a:avLst/>
          </a:prstGeom>
          <a:noFill/>
          <a:ln>
            <a:noFill/>
          </a:ln>
        </p:spPr>
      </p:pic>
      <p:sp>
        <p:nvSpPr>
          <p:cNvPr id="10" name="TextBox 9">
            <a:extLst>
              <a:ext uri="{FF2B5EF4-FFF2-40B4-BE49-F238E27FC236}">
                <a16:creationId xmlns:a16="http://schemas.microsoft.com/office/drawing/2014/main" id="{98FF5C7A-FE87-4529-93AF-3498245755DC}"/>
              </a:ext>
            </a:extLst>
          </p:cNvPr>
          <p:cNvSpPr txBox="1"/>
          <p:nvPr/>
        </p:nvSpPr>
        <p:spPr>
          <a:xfrm>
            <a:off x="150910" y="4894044"/>
            <a:ext cx="8749711" cy="646331"/>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Figure 5</a:t>
            </a:r>
            <a:r>
              <a:rPr lang="en-US" sz="1800" dirty="0">
                <a:effectLst/>
                <a:latin typeface="Times New Roman" panose="02020603050405020304" pitchFamily="18" charset="0"/>
                <a:ea typeface="Calibri" panose="020F0502020204030204" pitchFamily="34" charset="0"/>
              </a:rPr>
              <a:t>: Two implementations of the </a:t>
            </a:r>
            <a:r>
              <a:rPr lang="en-US" sz="1800" dirty="0" err="1">
                <a:effectLst/>
                <a:latin typeface="Times New Roman" panose="02020603050405020304" pitchFamily="18" charset="0"/>
                <a:ea typeface="Calibri" panose="020F0502020204030204" pitchFamily="34" charset="0"/>
              </a:rPr>
              <a:t>Keras</a:t>
            </a:r>
            <a:r>
              <a:rPr lang="en-US" sz="1800" dirty="0">
                <a:effectLst/>
                <a:latin typeface="Times New Roman" panose="02020603050405020304" pitchFamily="18" charset="0"/>
                <a:ea typeface="Calibri" panose="020F0502020204030204" pitchFamily="34" charset="0"/>
              </a:rPr>
              <a:t> API: </a:t>
            </a:r>
            <a:r>
              <a:rPr lang="en-US" sz="1800" dirty="0" err="1">
                <a:effectLst/>
                <a:latin typeface="Times New Roman" panose="02020603050405020304" pitchFamily="18" charset="0"/>
                <a:ea typeface="Calibri" panose="020F0502020204030204" pitchFamily="34" charset="0"/>
              </a:rPr>
              <a:t>multibackend</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Keras</a:t>
            </a:r>
            <a:r>
              <a:rPr lang="en-US" sz="1800" dirty="0">
                <a:effectLst/>
                <a:latin typeface="Times New Roman" panose="02020603050405020304" pitchFamily="18" charset="0"/>
                <a:ea typeface="Calibri" panose="020F0502020204030204" pitchFamily="34" charset="0"/>
              </a:rPr>
              <a:t> (left) and </a:t>
            </a:r>
            <a:r>
              <a:rPr lang="en-US" sz="1800" dirty="0" err="1">
                <a:effectLst/>
                <a:latin typeface="Times New Roman" panose="02020603050405020304" pitchFamily="18" charset="0"/>
                <a:ea typeface="Calibri" panose="020F0502020204030204" pitchFamily="34" charset="0"/>
              </a:rPr>
              <a:t>tf.keras</a:t>
            </a:r>
            <a:r>
              <a:rPr lang="en-US" sz="1800" dirty="0">
                <a:effectLst/>
                <a:latin typeface="Times New Roman" panose="02020603050405020304" pitchFamily="18" charset="0"/>
                <a:ea typeface="Calibri" panose="020F0502020204030204" pitchFamily="34" charset="0"/>
              </a:rPr>
              <a:t> (right).</a:t>
            </a:r>
            <a:endParaRPr lang="en-US" dirty="0"/>
          </a:p>
        </p:txBody>
      </p:sp>
      <p:cxnSp>
        <p:nvCxnSpPr>
          <p:cNvPr id="12" name="Straight Connector 11">
            <a:extLst>
              <a:ext uri="{FF2B5EF4-FFF2-40B4-BE49-F238E27FC236}">
                <a16:creationId xmlns:a16="http://schemas.microsoft.com/office/drawing/2014/main" id="{04E09C6E-A5F9-40FC-B60A-28A5FA70A62A}"/>
              </a:ext>
            </a:extLst>
          </p:cNvPr>
          <p:cNvCxnSpPr>
            <a:cxnSpLocks/>
          </p:cNvCxnSpPr>
          <p:nvPr/>
        </p:nvCxnSpPr>
        <p:spPr>
          <a:xfrm>
            <a:off x="5715000" y="561300"/>
            <a:ext cx="0" cy="4315500"/>
          </a:xfrm>
          <a:prstGeom prst="line">
            <a:avLst/>
          </a:prstGeom>
          <a:ln w="34925" cap="flat" cmpd="sng" algn="ctr">
            <a:solidFill>
              <a:srgbClr val="262BF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966DECDD-4E3A-4D27-A376-5EC324D032D0}"/>
              </a:ext>
            </a:extLst>
          </p:cNvPr>
          <p:cNvSpPr txBox="1"/>
          <p:nvPr/>
        </p:nvSpPr>
        <p:spPr>
          <a:xfrm>
            <a:off x="131593" y="5677752"/>
            <a:ext cx="8749710" cy="830997"/>
          </a:xfrm>
          <a:prstGeom prst="rect">
            <a:avLst/>
          </a:prstGeom>
          <a:noFill/>
        </p:spPr>
        <p:txBody>
          <a:bodyPr wrap="square">
            <a:spAutoFit/>
          </a:bodyPr>
          <a:lstStyle/>
          <a:p>
            <a:pPr marL="342900" indent="-342900">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rPr>
              <a:t>As </a:t>
            </a:r>
            <a:r>
              <a:rPr lang="en-US" sz="2400" dirty="0" err="1">
                <a:effectLst/>
                <a:latin typeface="Times New Roman" panose="02020603050405020304" pitchFamily="18" charset="0"/>
                <a:ea typeface="Calibri" panose="020F0502020204030204" pitchFamily="34" charset="0"/>
              </a:rPr>
              <a:t>tf.keras</a:t>
            </a:r>
            <a:r>
              <a:rPr lang="en-US" sz="2400" dirty="0">
                <a:effectLst/>
                <a:latin typeface="Times New Roman" panose="02020603050405020304" pitchFamily="18" charset="0"/>
                <a:ea typeface="Calibri" panose="020F0502020204030204" pitchFamily="34" charset="0"/>
              </a:rPr>
              <a:t> is bundled with TensorFlow, we can start by installing TensorFlow to obtain </a:t>
            </a:r>
            <a:r>
              <a:rPr lang="en-US" sz="2400" dirty="0" err="1">
                <a:effectLst/>
                <a:latin typeface="Times New Roman" panose="02020603050405020304" pitchFamily="18" charset="0"/>
                <a:ea typeface="Calibri" panose="020F0502020204030204" pitchFamily="34" charset="0"/>
              </a:rPr>
              <a:t>Keras</a:t>
            </a:r>
            <a:r>
              <a:rPr lang="en-US" sz="2400" dirty="0">
                <a:effectLst/>
                <a:latin typeface="Times New Roman" panose="02020603050405020304" pitchFamily="18" charset="0"/>
                <a:ea typeface="Calibri" panose="020F0502020204030204" pitchFamily="34" charset="0"/>
              </a:rPr>
              <a:t> at the same go.</a:t>
            </a:r>
            <a:endParaRPr lang="en-US" sz="2400" dirty="0"/>
          </a:p>
        </p:txBody>
      </p:sp>
    </p:spTree>
    <p:extLst>
      <p:ext uri="{BB962C8B-B14F-4D97-AF65-F5344CB8AC3E}">
        <p14:creationId xmlns:p14="http://schemas.microsoft.com/office/powerpoint/2010/main" val="90389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225"/>
            <a:ext cx="9067800" cy="533399"/>
          </a:xfrm>
        </p:spPr>
        <p:txBody>
          <a:bodyPr/>
          <a:lstStyle/>
          <a:p>
            <a:r>
              <a:rPr lang="en-US" sz="2400" b="1" dirty="0">
                <a:solidFill>
                  <a:srgbClr val="09064E"/>
                </a:solidFill>
              </a:rPr>
              <a:t>Programming Aspect Using </a:t>
            </a:r>
            <a:r>
              <a:rPr lang="en-US" sz="2400" b="1" dirty="0" err="1">
                <a:solidFill>
                  <a:srgbClr val="09064E"/>
                </a:solidFill>
              </a:rPr>
              <a:t>Keras</a:t>
            </a:r>
            <a:r>
              <a:rPr lang="en-US" sz="2400" b="1" dirty="0">
                <a:solidFill>
                  <a:srgbClr val="09064E"/>
                </a:solidFill>
              </a:rPr>
              <a:t>/TF </a:t>
            </a:r>
            <a:endParaRPr lang="en-US" sz="2400" dirty="0">
              <a:solidFill>
                <a:srgbClr val="09064E"/>
              </a:solidFill>
            </a:endParaRPr>
          </a:p>
        </p:txBody>
      </p:sp>
      <p:sp>
        <p:nvSpPr>
          <p:cNvPr id="3" name="Content Placeholder 2"/>
          <p:cNvSpPr>
            <a:spLocks noGrp="1"/>
          </p:cNvSpPr>
          <p:nvPr>
            <p:ph idx="1"/>
          </p:nvPr>
        </p:nvSpPr>
        <p:spPr>
          <a:xfrm>
            <a:off x="152400" y="838200"/>
            <a:ext cx="8798859" cy="5638799"/>
          </a:xfrm>
        </p:spPr>
        <p:txBody>
          <a:bodyPr>
            <a:normAutofit lnSpcReduction="10000"/>
          </a:bodyPr>
          <a:lstStyle/>
          <a:p>
            <a:pPr algn="just"/>
            <a:r>
              <a:rPr lang="en-US" dirty="0"/>
              <a:t>Using the Sequential API</a:t>
            </a:r>
          </a:p>
          <a:p>
            <a:pPr algn="just"/>
            <a:r>
              <a:rPr lang="en-US" sz="2400" dirty="0"/>
              <a:t>Using the Functional API (to Build </a:t>
            </a:r>
            <a:r>
              <a:rPr lang="en-US" sz="2400" dirty="0">
                <a:solidFill>
                  <a:srgbClr val="0616B2"/>
                </a:solidFill>
              </a:rPr>
              <a:t>Complex</a:t>
            </a:r>
            <a:r>
              <a:rPr lang="en-US" sz="2400" dirty="0"/>
              <a:t> </a:t>
            </a:r>
            <a:r>
              <a:rPr lang="en-US" sz="2400" dirty="0">
                <a:solidFill>
                  <a:srgbClr val="0616B2"/>
                </a:solidFill>
              </a:rPr>
              <a:t>Models</a:t>
            </a:r>
            <a:r>
              <a:rPr lang="en-US" sz="2400" dirty="0"/>
              <a:t>) such as Fig. 7:</a:t>
            </a:r>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endParaRPr lang="en-US" sz="2400" dirty="0"/>
          </a:p>
          <a:p>
            <a:pPr algn="just"/>
            <a:r>
              <a:rPr lang="en-US" sz="2400" dirty="0">
                <a:solidFill>
                  <a:srgbClr val="0616B2"/>
                </a:solidFill>
              </a:rPr>
              <a:t>Build Dynamic </a:t>
            </a:r>
            <a:r>
              <a:rPr lang="en-US" sz="2400" dirty="0"/>
              <a:t>Models using the Subclassing API</a:t>
            </a:r>
          </a:p>
          <a:p>
            <a:pPr algn="just"/>
            <a:endParaRPr lang="en-US" sz="2400" dirty="0"/>
          </a:p>
          <a:p>
            <a:pPr marL="0" indent="0" algn="just">
              <a:buNone/>
            </a:pPr>
            <a:endParaRPr lang="en-US" sz="24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21</a:t>
            </a:fld>
            <a:endParaRPr lang="en-US"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4" name="Group 13">
            <a:extLst>
              <a:ext uri="{FF2B5EF4-FFF2-40B4-BE49-F238E27FC236}">
                <a16:creationId xmlns:a16="http://schemas.microsoft.com/office/drawing/2014/main" id="{93851566-EF85-470A-8824-76EA718C32E4}"/>
              </a:ext>
            </a:extLst>
          </p:cNvPr>
          <p:cNvGrpSpPr/>
          <p:nvPr/>
        </p:nvGrpSpPr>
        <p:grpSpPr>
          <a:xfrm>
            <a:off x="192741" y="2362200"/>
            <a:ext cx="8827484" cy="3389779"/>
            <a:chOff x="177970" y="2918275"/>
            <a:chExt cx="8827484" cy="3389779"/>
          </a:xfrm>
        </p:grpSpPr>
        <p:pic>
          <p:nvPicPr>
            <p:cNvPr id="5" name="Picture 4">
              <a:extLst>
                <a:ext uri="{FF2B5EF4-FFF2-40B4-BE49-F238E27FC236}">
                  <a16:creationId xmlns:a16="http://schemas.microsoft.com/office/drawing/2014/main" id="{FF75E927-36DD-4297-95B3-24EA09BF1C4E}"/>
                </a:ext>
              </a:extLst>
            </p:cNvPr>
            <p:cNvPicPr>
              <a:picLocks noChangeAspect="1"/>
            </p:cNvPicPr>
            <p:nvPr/>
          </p:nvPicPr>
          <p:blipFill rotWithShape="1">
            <a:blip r:embed="rId3"/>
            <a:srcRect/>
            <a:stretch/>
          </p:blipFill>
          <p:spPr>
            <a:xfrm>
              <a:off x="177970" y="2918275"/>
              <a:ext cx="2565230" cy="2315811"/>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2A4D8BB8-18D6-477D-9778-18E89E73B42A}"/>
                </a:ext>
              </a:extLst>
            </p:cNvPr>
            <p:cNvSpPr/>
            <p:nvPr/>
          </p:nvSpPr>
          <p:spPr>
            <a:xfrm>
              <a:off x="192741" y="5661723"/>
              <a:ext cx="8798859" cy="646331"/>
            </a:xfrm>
            <a:prstGeom prst="rect">
              <a:avLst/>
            </a:prstGeom>
          </p:spPr>
          <p:txBody>
            <a:bodyPr wrap="square">
              <a:spAutoFit/>
            </a:bodyPr>
            <a:lstStyle/>
            <a:p>
              <a:r>
                <a:rPr lang="en-US" b="1" dirty="0"/>
                <a:t>Figure 7:</a:t>
              </a:r>
              <a:r>
                <a:rPr lang="en-US" dirty="0"/>
                <a:t> </a:t>
              </a:r>
              <a:r>
                <a:rPr lang="en-US" dirty="0">
                  <a:solidFill>
                    <a:srgbClr val="0616B2"/>
                  </a:solidFill>
                </a:rPr>
                <a:t>Wide &amp; Deep </a:t>
              </a:r>
              <a:r>
                <a:rPr lang="en-US" dirty="0"/>
                <a:t>neural network (a) simple example (b) with </a:t>
              </a:r>
              <a:r>
                <a:rPr lang="en-US" dirty="0">
                  <a:solidFill>
                    <a:srgbClr val="0616B2"/>
                  </a:solidFill>
                </a:rPr>
                <a:t>multiple inputs</a:t>
              </a:r>
              <a:r>
                <a:rPr lang="en-US" dirty="0"/>
                <a:t>, and (c) with </a:t>
              </a:r>
              <a:r>
                <a:rPr lang="en-US" dirty="0">
                  <a:solidFill>
                    <a:srgbClr val="0616B2"/>
                  </a:solidFill>
                </a:rPr>
                <a:t>multiple inputs and multiple outputs</a:t>
              </a:r>
              <a:r>
                <a:rPr lang="en-US" dirty="0"/>
                <a:t>.</a:t>
              </a:r>
            </a:p>
          </p:txBody>
        </p:sp>
        <p:pic>
          <p:nvPicPr>
            <p:cNvPr id="9" name="Picture 8">
              <a:extLst>
                <a:ext uri="{FF2B5EF4-FFF2-40B4-BE49-F238E27FC236}">
                  <a16:creationId xmlns:a16="http://schemas.microsoft.com/office/drawing/2014/main" id="{A784731E-7EBD-4E88-ACBE-B34E337B8876}"/>
                </a:ext>
              </a:extLst>
            </p:cNvPr>
            <p:cNvPicPr>
              <a:picLocks noChangeAspect="1"/>
            </p:cNvPicPr>
            <p:nvPr/>
          </p:nvPicPr>
          <p:blipFill>
            <a:blip r:embed="rId4"/>
            <a:stretch>
              <a:fillRect/>
            </a:stretch>
          </p:blipFill>
          <p:spPr>
            <a:xfrm>
              <a:off x="3015846" y="2918275"/>
              <a:ext cx="2266199" cy="2317295"/>
            </a:xfrm>
            <a:prstGeom prst="rect">
              <a:avLst/>
            </a:prstGeom>
            <a:effectLst>
              <a:outerShdw blurRad="63500" sx="102000" sy="102000" algn="ctr" rotWithShape="0">
                <a:prstClr val="black">
                  <a:alpha val="40000"/>
                </a:prstClr>
              </a:outerShdw>
            </a:effectLst>
          </p:spPr>
        </p:pic>
        <p:pic>
          <p:nvPicPr>
            <p:cNvPr id="10" name="Picture 9">
              <a:extLst>
                <a:ext uri="{FF2B5EF4-FFF2-40B4-BE49-F238E27FC236}">
                  <a16:creationId xmlns:a16="http://schemas.microsoft.com/office/drawing/2014/main" id="{D5978391-E462-444C-90F9-0E1D639C6089}"/>
                </a:ext>
              </a:extLst>
            </p:cNvPr>
            <p:cNvPicPr>
              <a:picLocks noChangeAspect="1"/>
            </p:cNvPicPr>
            <p:nvPr/>
          </p:nvPicPr>
          <p:blipFill>
            <a:blip r:embed="rId5"/>
            <a:stretch>
              <a:fillRect/>
            </a:stretch>
          </p:blipFill>
          <p:spPr>
            <a:xfrm>
              <a:off x="5495268" y="2918275"/>
              <a:ext cx="3510186" cy="2343576"/>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7DA96950-FB53-4F66-ABE6-9DB5B4F36893}"/>
                </a:ext>
              </a:extLst>
            </p:cNvPr>
            <p:cNvSpPr txBox="1"/>
            <p:nvPr/>
          </p:nvSpPr>
          <p:spPr>
            <a:xfrm>
              <a:off x="1333500" y="5273378"/>
              <a:ext cx="533400" cy="369332"/>
            </a:xfrm>
            <a:prstGeom prst="rect">
              <a:avLst/>
            </a:prstGeom>
            <a:noFill/>
          </p:spPr>
          <p:txBody>
            <a:bodyPr wrap="square" rtlCol="0">
              <a:spAutoFit/>
            </a:bodyPr>
            <a:lstStyle/>
            <a:p>
              <a:r>
                <a:rPr lang="en-US" dirty="0"/>
                <a:t>(a)</a:t>
              </a:r>
            </a:p>
          </p:txBody>
        </p:sp>
        <p:sp>
          <p:nvSpPr>
            <p:cNvPr id="12" name="TextBox 11">
              <a:extLst>
                <a:ext uri="{FF2B5EF4-FFF2-40B4-BE49-F238E27FC236}">
                  <a16:creationId xmlns:a16="http://schemas.microsoft.com/office/drawing/2014/main" id="{42358270-5749-43C8-AA2E-3F528E6D21BE}"/>
                </a:ext>
              </a:extLst>
            </p:cNvPr>
            <p:cNvSpPr txBox="1"/>
            <p:nvPr/>
          </p:nvSpPr>
          <p:spPr>
            <a:xfrm>
              <a:off x="3882245" y="5273378"/>
              <a:ext cx="533400" cy="369332"/>
            </a:xfrm>
            <a:prstGeom prst="rect">
              <a:avLst/>
            </a:prstGeom>
            <a:noFill/>
          </p:spPr>
          <p:txBody>
            <a:bodyPr wrap="square" rtlCol="0">
              <a:spAutoFit/>
            </a:bodyPr>
            <a:lstStyle/>
            <a:p>
              <a:r>
                <a:rPr lang="en-US" dirty="0"/>
                <a:t>(b)</a:t>
              </a:r>
            </a:p>
          </p:txBody>
        </p:sp>
        <p:sp>
          <p:nvSpPr>
            <p:cNvPr id="13" name="TextBox 12">
              <a:extLst>
                <a:ext uri="{FF2B5EF4-FFF2-40B4-BE49-F238E27FC236}">
                  <a16:creationId xmlns:a16="http://schemas.microsoft.com/office/drawing/2014/main" id="{1012B9D9-98D3-4B65-9BD1-AFE3CD941A3B}"/>
                </a:ext>
              </a:extLst>
            </p:cNvPr>
            <p:cNvSpPr txBox="1"/>
            <p:nvPr/>
          </p:nvSpPr>
          <p:spPr>
            <a:xfrm>
              <a:off x="6901013" y="5255102"/>
              <a:ext cx="533400" cy="369332"/>
            </a:xfrm>
            <a:prstGeom prst="rect">
              <a:avLst/>
            </a:prstGeom>
            <a:noFill/>
          </p:spPr>
          <p:txBody>
            <a:bodyPr wrap="square" rtlCol="0">
              <a:spAutoFit/>
            </a:bodyPr>
            <a:lstStyle/>
            <a:p>
              <a:r>
                <a:rPr lang="en-US" dirty="0"/>
                <a:t>(c)</a:t>
              </a:r>
            </a:p>
          </p:txBody>
        </p:sp>
      </p:grpSp>
    </p:spTree>
    <p:extLst>
      <p:ext uri="{BB962C8B-B14F-4D97-AF65-F5344CB8AC3E}">
        <p14:creationId xmlns:p14="http://schemas.microsoft.com/office/powerpoint/2010/main" val="289169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225"/>
            <a:ext cx="9067800" cy="533399"/>
          </a:xfrm>
        </p:spPr>
        <p:txBody>
          <a:bodyPr/>
          <a:lstStyle/>
          <a:p>
            <a:r>
              <a:rPr lang="en-US" sz="2400" b="1" dirty="0">
                <a:solidFill>
                  <a:srgbClr val="09064E"/>
                </a:solidFill>
              </a:rPr>
              <a:t>… Programming Aspect Using </a:t>
            </a:r>
            <a:r>
              <a:rPr lang="en-US" sz="2400" b="1" dirty="0" err="1">
                <a:solidFill>
                  <a:srgbClr val="09064E"/>
                </a:solidFill>
              </a:rPr>
              <a:t>Keras</a:t>
            </a:r>
            <a:r>
              <a:rPr lang="en-US" sz="2400" b="1" dirty="0">
                <a:solidFill>
                  <a:srgbClr val="09064E"/>
                </a:solidFill>
              </a:rPr>
              <a:t>/TF  </a:t>
            </a:r>
            <a:endParaRPr lang="en-US" sz="2400" dirty="0">
              <a:solidFill>
                <a:srgbClr val="09064E"/>
              </a:solidFill>
            </a:endParaRPr>
          </a:p>
        </p:txBody>
      </p:sp>
      <p:sp>
        <p:nvSpPr>
          <p:cNvPr id="3" name="Content Placeholder 2"/>
          <p:cNvSpPr>
            <a:spLocks noGrp="1"/>
          </p:cNvSpPr>
          <p:nvPr>
            <p:ph idx="1"/>
          </p:nvPr>
        </p:nvSpPr>
        <p:spPr>
          <a:xfrm>
            <a:off x="152400" y="838200"/>
            <a:ext cx="8798859" cy="5638799"/>
          </a:xfrm>
        </p:spPr>
        <p:txBody>
          <a:bodyPr>
            <a:normAutofit/>
          </a:bodyPr>
          <a:lstStyle/>
          <a:p>
            <a:pPr algn="just"/>
            <a:r>
              <a:rPr lang="en-US" sz="2400" dirty="0"/>
              <a:t>Save and Restore a Model using:</a:t>
            </a:r>
          </a:p>
          <a:p>
            <a:pPr lvl="1" algn="just"/>
            <a:r>
              <a:rPr lang="en-US" sz="2200" dirty="0" err="1"/>
              <a:t>CallBacks</a:t>
            </a:r>
            <a:endParaRPr lang="en-US" sz="2200" dirty="0"/>
          </a:p>
          <a:p>
            <a:pPr lvl="1" algn="just"/>
            <a:r>
              <a:rPr lang="en-US" sz="2200" dirty="0"/>
              <a:t>Early Stopping</a:t>
            </a:r>
          </a:p>
          <a:p>
            <a:pPr algn="just"/>
            <a:r>
              <a:rPr lang="en-US" sz="2400" dirty="0"/>
              <a:t>Use </a:t>
            </a:r>
            <a:r>
              <a:rPr lang="en-US" sz="2400" dirty="0" err="1"/>
              <a:t>TensorBoard</a:t>
            </a:r>
            <a:r>
              <a:rPr lang="en-US" sz="2400" dirty="0"/>
              <a:t> for Visualization</a:t>
            </a:r>
          </a:p>
        </p:txBody>
      </p:sp>
      <p:sp>
        <p:nvSpPr>
          <p:cNvPr id="4" name="Slide Number Placeholder 3"/>
          <p:cNvSpPr>
            <a:spLocks noGrp="1"/>
          </p:cNvSpPr>
          <p:nvPr>
            <p:ph type="sldNum" sz="quarter" idx="12"/>
          </p:nvPr>
        </p:nvSpPr>
        <p:spPr/>
        <p:txBody>
          <a:bodyPr/>
          <a:lstStyle/>
          <a:p>
            <a:fld id="{38E06347-BC0D-4F40-B989-B890AD03D868}" type="slidenum">
              <a:rPr lang="en-US" smtClean="0"/>
              <a:pPr/>
              <a:t>22</a:t>
            </a:fld>
            <a:endParaRPr lang="en-US"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4374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10" y="84022"/>
            <a:ext cx="8648438" cy="533395"/>
          </a:xfrm>
        </p:spPr>
        <p:txBody>
          <a:bodyPr/>
          <a:lstStyle/>
          <a:p>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142008" y="701438"/>
            <a:ext cx="8798859" cy="5883280"/>
          </a:xfrm>
        </p:spPr>
        <p:txBody>
          <a:bodyPr>
            <a:normAutofit fontScale="92500" lnSpcReduction="10000"/>
          </a:bodyPr>
          <a:lstStyle/>
          <a:p>
            <a:pPr algn="just">
              <a:buFont typeface="Wingdings" panose="05000000000000000000" pitchFamily="2" charset="2"/>
              <a:buChar char="Ø"/>
            </a:pPr>
            <a:r>
              <a:rPr lang="en-US" dirty="0"/>
              <a:t>The </a:t>
            </a:r>
            <a:r>
              <a:rPr lang="en-US" dirty="0" err="1"/>
              <a:t>ReLU</a:t>
            </a:r>
            <a:r>
              <a:rPr lang="en-US" dirty="0"/>
              <a:t> activation function behaves much better in deep neural networks because it does not saturate for positive values and because it is fast to compute.</a:t>
            </a:r>
          </a:p>
          <a:p>
            <a:pPr algn="just">
              <a:buFont typeface="Wingdings" panose="05000000000000000000" pitchFamily="2" charset="2"/>
              <a:buChar char="Ø"/>
            </a:pPr>
            <a:r>
              <a:rPr lang="en-US" dirty="0"/>
              <a:t>Unfortunately, the </a:t>
            </a:r>
            <a:r>
              <a:rPr lang="en-US" dirty="0" err="1"/>
              <a:t>ReLU</a:t>
            </a:r>
            <a:r>
              <a:rPr lang="en-US" dirty="0"/>
              <a:t> activation function is not perfect. It suffers from a problem known as the </a:t>
            </a:r>
            <a:r>
              <a:rPr lang="en-US" i="1" dirty="0"/>
              <a:t>dying </a:t>
            </a:r>
            <a:r>
              <a:rPr lang="en-US" i="1" dirty="0" err="1"/>
              <a:t>ReLUs</a:t>
            </a:r>
            <a:r>
              <a:rPr lang="en-US" dirty="0"/>
              <a:t>: </a:t>
            </a:r>
          </a:p>
          <a:p>
            <a:pPr lvl="1" algn="just">
              <a:buFont typeface="Wingdings" panose="05000000000000000000" pitchFamily="2" charset="2"/>
              <a:buChar char="Ø"/>
            </a:pPr>
            <a:r>
              <a:rPr lang="en-US" dirty="0"/>
              <a:t>during training, some neurons effectively “die,” meaning they stop outputting anything other than 0.</a:t>
            </a:r>
          </a:p>
          <a:p>
            <a:pPr lvl="1" algn="just">
              <a:buFont typeface="Wingdings" panose="05000000000000000000" pitchFamily="2" charset="2"/>
              <a:buChar char="Ø"/>
            </a:pPr>
            <a:r>
              <a:rPr lang="en-US" dirty="0"/>
              <a:t>A neuron dies when its weights get tweaked in such a way that the weighted sum of its inputs are negative for all instances in the training set.</a:t>
            </a:r>
          </a:p>
          <a:p>
            <a:pPr lvl="2" algn="just">
              <a:buFont typeface="Wingdings" panose="05000000000000000000" pitchFamily="2" charset="2"/>
              <a:buChar char="Ø"/>
            </a:pPr>
            <a:r>
              <a:rPr lang="en-US" dirty="0"/>
              <a:t>When this happens, it just keeps outputting zeros, and Gradient Descent does not affect it anymore because the gradient of the </a:t>
            </a:r>
            <a:r>
              <a:rPr lang="en-US" dirty="0" err="1"/>
              <a:t>ReLU</a:t>
            </a:r>
            <a:r>
              <a:rPr lang="en-US" dirty="0"/>
              <a:t> function is zero when its input is negative.</a:t>
            </a:r>
          </a:p>
          <a:p>
            <a:pPr lvl="1" algn="just">
              <a:buFont typeface="Wingdings" panose="05000000000000000000" pitchFamily="2" charset="2"/>
              <a:buChar char="Ø"/>
            </a:pPr>
            <a:r>
              <a:rPr lang="en-US" dirty="0"/>
              <a:t>Unless it is part of the first hidden layer, a dead neuron may sometimes come back to life: Gradient Descent may indeed tweak neurons in the layers below in such a way that the weighted sum of the dead neuron’s inputs is positive again.</a:t>
            </a:r>
          </a:p>
          <a:p>
            <a:pPr algn="just">
              <a:buFont typeface="Wingdings" panose="05000000000000000000" pitchFamily="2" charset="2"/>
              <a:buChar char="Ø"/>
            </a:pPr>
            <a:r>
              <a:rPr lang="en-US" dirty="0"/>
              <a:t>In some cases, you may find that half of your network’s neurons are dead, especially if you used a large learning rate.</a:t>
            </a:r>
          </a:p>
          <a:p>
            <a:pPr marL="0" indent="0" algn="just">
              <a:buNone/>
            </a:pP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23</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1428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4" y="27647"/>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91044" y="3690127"/>
            <a:ext cx="8798859" cy="3031348"/>
          </a:xfrm>
        </p:spPr>
        <p:txBody>
          <a:bodyPr>
            <a:normAutofit fontScale="70000" lnSpcReduction="20000"/>
          </a:bodyPr>
          <a:lstStyle/>
          <a:p>
            <a:pPr algn="just">
              <a:spcBef>
                <a:spcPts val="1000"/>
              </a:spcBef>
              <a:buFont typeface="Wingdings" panose="05000000000000000000" pitchFamily="2" charset="2"/>
              <a:buChar char="Ø"/>
            </a:pPr>
            <a:r>
              <a:rPr lang="en-US" sz="2900" dirty="0"/>
              <a:t>To solve, a variant of the </a:t>
            </a:r>
            <a:r>
              <a:rPr lang="en-US" sz="2900" dirty="0" err="1"/>
              <a:t>ReLU</a:t>
            </a:r>
            <a:r>
              <a:rPr lang="en-US" sz="2900" dirty="0"/>
              <a:t> function, such as the </a:t>
            </a:r>
            <a:r>
              <a:rPr lang="en-US" sz="2900" i="1" dirty="0"/>
              <a:t>leaky </a:t>
            </a:r>
            <a:r>
              <a:rPr lang="en-US" sz="2900" i="1" dirty="0" err="1"/>
              <a:t>ReLU</a:t>
            </a:r>
            <a:r>
              <a:rPr lang="en-US" sz="2900" i="1" dirty="0"/>
              <a:t>,</a:t>
            </a:r>
            <a:r>
              <a:rPr lang="en-US" sz="2900" dirty="0"/>
              <a:t> defined as </a:t>
            </a:r>
            <a:r>
              <a:rPr lang="en-US" sz="2900" dirty="0" err="1"/>
              <a:t>LeakyReLU</a:t>
            </a:r>
            <a:r>
              <a:rPr lang="en-US" sz="2900" baseline="-25000" dirty="0"/>
              <a:t>α</a:t>
            </a:r>
            <a:r>
              <a:rPr lang="en-US" sz="2900" dirty="0"/>
              <a:t>(</a:t>
            </a:r>
            <a:r>
              <a:rPr lang="en-US" sz="2900" i="1" dirty="0"/>
              <a:t>z</a:t>
            </a:r>
            <a:r>
              <a:rPr lang="en-US" sz="2900" dirty="0"/>
              <a:t>) = max(</a:t>
            </a:r>
            <a:r>
              <a:rPr lang="en-US" sz="2900" i="1" dirty="0"/>
              <a:t>αz</a:t>
            </a:r>
            <a:r>
              <a:rPr lang="en-US" sz="2900" dirty="0"/>
              <a:t>, </a:t>
            </a:r>
            <a:r>
              <a:rPr lang="en-US" sz="2900" i="1" dirty="0"/>
              <a:t>z</a:t>
            </a:r>
            <a:r>
              <a:rPr lang="en-US" sz="2900" dirty="0"/>
              <a:t>) (see Figure 2), can be used. </a:t>
            </a:r>
          </a:p>
          <a:p>
            <a:pPr algn="just">
              <a:spcBef>
                <a:spcPts val="1000"/>
              </a:spcBef>
              <a:buFont typeface="Wingdings" panose="05000000000000000000" pitchFamily="2" charset="2"/>
              <a:buChar char="Ø"/>
            </a:pPr>
            <a:r>
              <a:rPr lang="en-US" sz="2900" dirty="0"/>
              <a:t>The hyperparameter </a:t>
            </a:r>
            <a:r>
              <a:rPr lang="en-US" sz="2900" i="1" dirty="0"/>
              <a:t>α</a:t>
            </a:r>
            <a:r>
              <a:rPr lang="en-US" sz="2900" dirty="0"/>
              <a:t> defines how much the function “leaks”: it is the slope of the function for </a:t>
            </a:r>
            <a:r>
              <a:rPr lang="en-US" sz="2900" i="1" dirty="0"/>
              <a:t>z</a:t>
            </a:r>
            <a:r>
              <a:rPr lang="en-US" sz="2900" dirty="0"/>
              <a:t> &lt; 0 and is typically set to 0.01. </a:t>
            </a:r>
          </a:p>
          <a:p>
            <a:pPr algn="just">
              <a:spcBef>
                <a:spcPts val="1000"/>
              </a:spcBef>
              <a:buFont typeface="Wingdings" panose="05000000000000000000" pitchFamily="2" charset="2"/>
              <a:buChar char="Ø"/>
            </a:pPr>
            <a:r>
              <a:rPr lang="en-US" sz="2900" dirty="0"/>
              <a:t>This small slope ensures that leaky </a:t>
            </a:r>
            <a:r>
              <a:rPr lang="en-US" sz="2900" dirty="0" err="1"/>
              <a:t>ReLUs</a:t>
            </a:r>
            <a:r>
              <a:rPr lang="en-US" sz="2900" dirty="0"/>
              <a:t> never die; they can go into a long coma, but they have a chance to eventually wake up.</a:t>
            </a:r>
          </a:p>
          <a:p>
            <a:pPr algn="just">
              <a:spcBef>
                <a:spcPts val="1000"/>
              </a:spcBef>
              <a:buFont typeface="Wingdings" panose="05000000000000000000" pitchFamily="2" charset="2"/>
              <a:buChar char="Ø"/>
            </a:pPr>
            <a:r>
              <a:rPr lang="en-US" sz="2900" dirty="0"/>
              <a:t>Leaky variants always outperformed the strict </a:t>
            </a:r>
            <a:r>
              <a:rPr lang="en-US" sz="2900" dirty="0" err="1"/>
              <a:t>ReLU</a:t>
            </a:r>
            <a:r>
              <a:rPr lang="en-US" sz="2900" dirty="0"/>
              <a:t>.</a:t>
            </a:r>
          </a:p>
          <a:p>
            <a:pPr algn="just">
              <a:spcBef>
                <a:spcPts val="1000"/>
              </a:spcBef>
              <a:buFont typeface="Wingdings" panose="05000000000000000000" pitchFamily="2" charset="2"/>
              <a:buChar char="Ø"/>
            </a:pPr>
            <a:r>
              <a:rPr lang="en-US" sz="2900" dirty="0"/>
              <a:t>In fact, setting </a:t>
            </a:r>
            <a:r>
              <a:rPr lang="en-US" sz="2900" i="1" dirty="0"/>
              <a:t>α</a:t>
            </a:r>
            <a:r>
              <a:rPr lang="en-US" sz="2900" dirty="0"/>
              <a:t> = 0.2 (a huge leak) seemed to result in better performance than </a:t>
            </a:r>
            <a:r>
              <a:rPr lang="en-US" sz="2900" i="1" dirty="0"/>
              <a:t>α</a:t>
            </a:r>
            <a:r>
              <a:rPr lang="en-US" sz="2900" dirty="0"/>
              <a:t> = 0.01 (a small leak).</a:t>
            </a: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24</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30DC6192-FDFE-4721-8818-69943E22E5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7952" y="691606"/>
            <a:ext cx="4380248" cy="2737393"/>
          </a:xfrm>
          <a:prstGeom prst="rect">
            <a:avLst/>
          </a:prstGeom>
          <a:noFill/>
          <a:ln>
            <a:noFill/>
          </a:ln>
        </p:spPr>
      </p:pic>
      <p:sp>
        <p:nvSpPr>
          <p:cNvPr id="5" name="Rectangle 4">
            <a:extLst>
              <a:ext uri="{FF2B5EF4-FFF2-40B4-BE49-F238E27FC236}">
                <a16:creationId xmlns:a16="http://schemas.microsoft.com/office/drawing/2014/main" id="{9078F5A5-E451-46ED-B49F-266B438A6CC9}"/>
              </a:ext>
            </a:extLst>
          </p:cNvPr>
          <p:cNvSpPr/>
          <p:nvPr/>
        </p:nvSpPr>
        <p:spPr>
          <a:xfrm>
            <a:off x="4760259" y="1571630"/>
            <a:ext cx="4129644" cy="670440"/>
          </a:xfrm>
          <a:prstGeom prst="rect">
            <a:avLst/>
          </a:prstGeom>
        </p:spPr>
        <p:txBody>
          <a:bodyPr wrap="square">
            <a:spAutoFit/>
          </a:bodyPr>
          <a:lstStyle/>
          <a:p>
            <a:pPr algn="just">
              <a:lnSpc>
                <a:spcPct val="107000"/>
              </a:lnSpc>
              <a:spcBef>
                <a:spcPts val="600"/>
              </a:spcBef>
            </a:pPr>
            <a:r>
              <a:rPr lang="en-US" b="1" dirty="0">
                <a:latin typeface="Times New Roman" panose="02020603050405020304" pitchFamily="18" charset="0"/>
                <a:ea typeface="Calibri" panose="020F0502020204030204" pitchFamily="34" charset="0"/>
                <a:cs typeface="Times New Roman" panose="02020603050405020304" pitchFamily="18" charset="0"/>
              </a:rPr>
              <a:t>Figure 2</a:t>
            </a:r>
            <a:r>
              <a:rPr lang="en-US" dirty="0">
                <a:latin typeface="Times New Roman" panose="02020603050405020304" pitchFamily="18" charset="0"/>
                <a:ea typeface="Calibri" panose="020F0502020204030204" pitchFamily="34" charset="0"/>
                <a:cs typeface="Times New Roman" panose="02020603050405020304" pitchFamily="18" charset="0"/>
              </a:rPr>
              <a:t>: Leaky </a:t>
            </a:r>
            <a:r>
              <a:rPr lang="en-US" dirty="0" err="1">
                <a:latin typeface="Times New Roman" panose="02020603050405020304" pitchFamily="18" charset="0"/>
                <a:ea typeface="Calibri" panose="020F0502020204030204" pitchFamily="34" charset="0"/>
                <a:cs typeface="Times New Roman" panose="02020603050405020304" pitchFamily="18" charset="0"/>
              </a:rPr>
              <a:t>ReLU</a:t>
            </a:r>
            <a:r>
              <a:rPr lang="en-US" dirty="0">
                <a:latin typeface="Times New Roman" panose="02020603050405020304" pitchFamily="18" charset="0"/>
                <a:ea typeface="Calibri" panose="020F0502020204030204" pitchFamily="34" charset="0"/>
                <a:cs typeface="Times New Roman" panose="02020603050405020304" pitchFamily="18" charset="0"/>
              </a:rPr>
              <a:t>: like </a:t>
            </a:r>
            <a:r>
              <a:rPr lang="en-US" dirty="0" err="1">
                <a:latin typeface="Times New Roman" panose="02020603050405020304" pitchFamily="18" charset="0"/>
                <a:ea typeface="Calibri" panose="020F0502020204030204" pitchFamily="34" charset="0"/>
                <a:cs typeface="Times New Roman" panose="02020603050405020304" pitchFamily="18" charset="0"/>
              </a:rPr>
              <a:t>ReLU</a:t>
            </a:r>
            <a:r>
              <a:rPr lang="en-US" dirty="0">
                <a:latin typeface="Times New Roman" panose="02020603050405020304" pitchFamily="18" charset="0"/>
                <a:ea typeface="Calibri" panose="020F0502020204030204" pitchFamily="34" charset="0"/>
                <a:cs typeface="Times New Roman" panose="02020603050405020304" pitchFamily="18" charset="0"/>
              </a:rPr>
              <a:t>, but with a small slope for negative values.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745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54" y="190503"/>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304801" y="914401"/>
            <a:ext cx="8458200" cy="5441948"/>
          </a:xfrm>
        </p:spPr>
        <p:txBody>
          <a:bodyPr>
            <a:normAutofit/>
          </a:bodyPr>
          <a:lstStyle/>
          <a:p>
            <a:pPr marL="0" indent="0" algn="just">
              <a:spcBef>
                <a:spcPts val="1000"/>
              </a:spcBef>
              <a:buNone/>
            </a:pPr>
            <a:r>
              <a:rPr lang="en-US" b="1" i="1" dirty="0">
                <a:solidFill>
                  <a:srgbClr val="0616B2"/>
                </a:solidFill>
              </a:rPr>
              <a:t>Randomized leaky </a:t>
            </a:r>
            <a:r>
              <a:rPr lang="en-US" b="1" i="1" dirty="0" err="1">
                <a:solidFill>
                  <a:srgbClr val="0616B2"/>
                </a:solidFill>
              </a:rPr>
              <a:t>ReLU</a:t>
            </a:r>
            <a:r>
              <a:rPr lang="en-US" b="1" dirty="0">
                <a:solidFill>
                  <a:srgbClr val="0616B2"/>
                </a:solidFill>
              </a:rPr>
              <a:t> </a:t>
            </a:r>
            <a:r>
              <a:rPr lang="en-US" dirty="0"/>
              <a:t>(</a:t>
            </a:r>
            <a:r>
              <a:rPr lang="en-US" dirty="0" err="1"/>
              <a:t>RReLU</a:t>
            </a:r>
            <a:r>
              <a:rPr lang="en-US" dirty="0"/>
              <a:t>): </a:t>
            </a:r>
          </a:p>
          <a:p>
            <a:pPr lvl="1" algn="just">
              <a:spcBef>
                <a:spcPts val="1000"/>
              </a:spcBef>
              <a:buFont typeface="Wingdings" panose="05000000000000000000" pitchFamily="2" charset="2"/>
              <a:buChar char="Ø"/>
            </a:pPr>
            <a:r>
              <a:rPr lang="en-US" dirty="0"/>
              <a:t>performed fairly well and seemed to act as a </a:t>
            </a:r>
            <a:r>
              <a:rPr lang="en-US" dirty="0" err="1"/>
              <a:t>regularizer</a:t>
            </a:r>
            <a:r>
              <a:rPr lang="en-US" dirty="0"/>
              <a:t> (reducing the risk of overfitting the training set). </a:t>
            </a:r>
          </a:p>
          <a:p>
            <a:pPr lvl="1" algn="just">
              <a:spcBef>
                <a:spcPts val="1000"/>
              </a:spcBef>
              <a:buFont typeface="Wingdings" panose="05000000000000000000" pitchFamily="2" charset="2"/>
              <a:buChar char="Ø"/>
            </a:pPr>
            <a:r>
              <a:rPr lang="en-US" dirty="0"/>
              <a:t>here, </a:t>
            </a:r>
            <a:r>
              <a:rPr lang="en-US" i="1" dirty="0"/>
              <a:t>α</a:t>
            </a:r>
            <a:r>
              <a:rPr lang="en-US" dirty="0"/>
              <a:t> is picked randomly in a given range during training and is fixed to an average value during testing. </a:t>
            </a:r>
          </a:p>
          <a:p>
            <a:pPr algn="just">
              <a:spcBef>
                <a:spcPts val="1000"/>
              </a:spcBef>
              <a:buFont typeface="Wingdings" panose="05000000000000000000" pitchFamily="2" charset="2"/>
              <a:buChar char="Ø"/>
            </a:pPr>
            <a:endParaRPr lang="en-US" dirty="0"/>
          </a:p>
          <a:p>
            <a:pPr marL="0" indent="0" algn="just">
              <a:spcBef>
                <a:spcPts val="1000"/>
              </a:spcBef>
              <a:buNone/>
            </a:pPr>
            <a:r>
              <a:rPr lang="en-US" b="1" i="1" dirty="0">
                <a:solidFill>
                  <a:srgbClr val="0616B2"/>
                </a:solidFill>
              </a:rPr>
              <a:t>Parametric leaky </a:t>
            </a:r>
            <a:r>
              <a:rPr lang="en-US" b="1" i="1" dirty="0" err="1">
                <a:solidFill>
                  <a:srgbClr val="0616B2"/>
                </a:solidFill>
              </a:rPr>
              <a:t>ReLU</a:t>
            </a:r>
            <a:r>
              <a:rPr lang="en-US" b="1" dirty="0">
                <a:solidFill>
                  <a:srgbClr val="0616B2"/>
                </a:solidFill>
              </a:rPr>
              <a:t> </a:t>
            </a:r>
            <a:r>
              <a:rPr lang="en-US" dirty="0"/>
              <a:t>(</a:t>
            </a:r>
            <a:r>
              <a:rPr lang="en-US" dirty="0" err="1"/>
              <a:t>PReLU</a:t>
            </a:r>
            <a:r>
              <a:rPr lang="en-US" dirty="0"/>
              <a:t>): </a:t>
            </a:r>
          </a:p>
          <a:p>
            <a:pPr lvl="1" algn="just">
              <a:spcBef>
                <a:spcPts val="1000"/>
              </a:spcBef>
              <a:buFont typeface="Wingdings" panose="05000000000000000000" pitchFamily="2" charset="2"/>
              <a:buChar char="Ø"/>
            </a:pPr>
            <a:r>
              <a:rPr lang="en-US" i="1" dirty="0"/>
              <a:t>α</a:t>
            </a:r>
            <a:r>
              <a:rPr lang="en-US" dirty="0"/>
              <a:t> is learned during training (instead of being a hyperparameter, it becomes a parameter that can be modified by backpropagation like any other parameter). </a:t>
            </a:r>
          </a:p>
          <a:p>
            <a:pPr lvl="1" algn="just">
              <a:spcBef>
                <a:spcPts val="1000"/>
              </a:spcBef>
              <a:buFont typeface="Wingdings" panose="05000000000000000000" pitchFamily="2" charset="2"/>
              <a:buChar char="Ø"/>
            </a:pPr>
            <a:r>
              <a:rPr lang="en-US" dirty="0" err="1"/>
              <a:t>PReLU</a:t>
            </a:r>
            <a:r>
              <a:rPr lang="en-US" dirty="0"/>
              <a:t> was reported to strongly outperform </a:t>
            </a:r>
            <a:r>
              <a:rPr lang="en-US" dirty="0" err="1"/>
              <a:t>ReLU</a:t>
            </a:r>
            <a:r>
              <a:rPr lang="en-US" dirty="0"/>
              <a:t> on large image datasets, but on smaller datasets it runs the risk of overfitting the training set.</a:t>
            </a:r>
          </a:p>
          <a:p>
            <a:pPr algn="just">
              <a:spcBef>
                <a:spcPts val="1000"/>
              </a:spcBef>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25</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345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54" y="0"/>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192741" y="3541161"/>
            <a:ext cx="8570260" cy="3180314"/>
          </a:xfrm>
        </p:spPr>
        <p:txBody>
          <a:bodyPr>
            <a:normAutofit fontScale="85000" lnSpcReduction="20000"/>
          </a:bodyPr>
          <a:lstStyle/>
          <a:p>
            <a:pPr marL="0" indent="0" algn="just">
              <a:spcBef>
                <a:spcPts val="1000"/>
              </a:spcBef>
              <a:buNone/>
            </a:pPr>
            <a:r>
              <a:rPr lang="en-US" b="1" i="1" dirty="0"/>
              <a:t>Exponential linear unit</a:t>
            </a:r>
            <a:r>
              <a:rPr lang="en-US" dirty="0"/>
              <a:t> (ELU):</a:t>
            </a:r>
          </a:p>
          <a:p>
            <a:pPr algn="just">
              <a:spcBef>
                <a:spcPts val="1000"/>
              </a:spcBef>
              <a:buFont typeface="Wingdings" panose="05000000000000000000" pitchFamily="2" charset="2"/>
              <a:buChar char="Ø"/>
            </a:pPr>
            <a:r>
              <a:rPr lang="en-US" dirty="0"/>
              <a:t>Equation 2 defines the ELU and Figure 3 graphs it.</a:t>
            </a:r>
          </a:p>
          <a:p>
            <a:pPr algn="just">
              <a:spcBef>
                <a:spcPts val="1000"/>
              </a:spcBef>
              <a:buFont typeface="Wingdings" panose="05000000000000000000" pitchFamily="2" charset="2"/>
              <a:buChar char="Ø"/>
            </a:pPr>
            <a:r>
              <a:rPr lang="en-US" dirty="0"/>
              <a:t>ELU outperformed all the </a:t>
            </a:r>
            <a:r>
              <a:rPr lang="en-US" dirty="0" err="1"/>
              <a:t>ReLU</a:t>
            </a:r>
            <a:r>
              <a:rPr lang="en-US" dirty="0"/>
              <a:t> variants in the authors’ experiments: training time was reduced, and the neural network performed better on the test set.</a:t>
            </a:r>
          </a:p>
          <a:p>
            <a:pPr algn="just">
              <a:spcBef>
                <a:spcPts val="1000"/>
              </a:spcBef>
              <a:buFont typeface="Wingdings" panose="05000000000000000000" pitchFamily="2" charset="2"/>
              <a:buChar char="Ø"/>
            </a:pPr>
            <a:r>
              <a:rPr lang="en-US" dirty="0"/>
              <a:t>The main drawback of the ELU activation function is that it is slower to compute than the </a:t>
            </a:r>
            <a:r>
              <a:rPr lang="en-US" dirty="0" err="1"/>
              <a:t>ReLU</a:t>
            </a:r>
            <a:r>
              <a:rPr lang="en-US" dirty="0"/>
              <a:t> function and its variants (due to the use of the exponential function). </a:t>
            </a:r>
          </a:p>
          <a:p>
            <a:pPr algn="just">
              <a:spcBef>
                <a:spcPts val="1000"/>
              </a:spcBef>
              <a:buFont typeface="Wingdings" panose="05000000000000000000" pitchFamily="2" charset="2"/>
              <a:buChar char="Ø"/>
            </a:pPr>
            <a:r>
              <a:rPr lang="en-US" dirty="0"/>
              <a:t>Its faster convergence rate during training compensates for that slow computation, but still, at test time an ELU network will be slower than a </a:t>
            </a:r>
            <a:r>
              <a:rPr lang="en-US" dirty="0" err="1"/>
              <a:t>ReLU</a:t>
            </a:r>
            <a:r>
              <a:rPr lang="en-US" dirty="0"/>
              <a:t> network.</a:t>
            </a:r>
          </a:p>
        </p:txBody>
      </p:sp>
      <p:sp>
        <p:nvSpPr>
          <p:cNvPr id="4" name="Slide Number Placeholder 3"/>
          <p:cNvSpPr>
            <a:spLocks noGrp="1"/>
          </p:cNvSpPr>
          <p:nvPr>
            <p:ph type="sldNum" sz="quarter" idx="12"/>
          </p:nvPr>
        </p:nvSpPr>
        <p:spPr/>
        <p:txBody>
          <a:bodyPr/>
          <a:lstStyle/>
          <a:p>
            <a:fld id="{38E06347-BC0D-4F40-B989-B890AD03D868}" type="slidenum">
              <a:rPr lang="en-US" smtClean="0"/>
              <a:pPr/>
              <a:t>26</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34E23BD0-7DA3-4EC4-BCD9-76D9ADEA6F0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21768" y="561036"/>
            <a:ext cx="3489503" cy="2263775"/>
          </a:xfrm>
          <a:prstGeom prst="rect">
            <a:avLst/>
          </a:prstGeom>
          <a:noFill/>
          <a:ln>
            <a:noFill/>
          </a:ln>
        </p:spPr>
      </p:pic>
      <p:sp>
        <p:nvSpPr>
          <p:cNvPr id="5" name="Rectangle 4">
            <a:extLst>
              <a:ext uri="{FF2B5EF4-FFF2-40B4-BE49-F238E27FC236}">
                <a16:creationId xmlns:a16="http://schemas.microsoft.com/office/drawing/2014/main" id="{E8F6C461-E7B3-4610-A2AB-4023542B58D6}"/>
              </a:ext>
            </a:extLst>
          </p:cNvPr>
          <p:cNvSpPr/>
          <p:nvPr/>
        </p:nvSpPr>
        <p:spPr>
          <a:xfrm>
            <a:off x="5006660" y="2980741"/>
            <a:ext cx="3431389" cy="374077"/>
          </a:xfrm>
          <a:prstGeom prst="rect">
            <a:avLst/>
          </a:prstGeom>
        </p:spPr>
        <p:txBody>
          <a:bodyPr wrap="none">
            <a:spAutoFit/>
          </a:bodyPr>
          <a:lstStyle/>
          <a:p>
            <a:pPr algn="just">
              <a:lnSpc>
                <a:spcPct val="107000"/>
              </a:lnSpc>
              <a:spcBef>
                <a:spcPts val="600"/>
              </a:spcBef>
            </a:pPr>
            <a:r>
              <a:rPr lang="en-US" b="1" dirty="0">
                <a:latin typeface="Times New Roman" panose="02020603050405020304" pitchFamily="18" charset="0"/>
                <a:ea typeface="Calibri" panose="020F0502020204030204" pitchFamily="34" charset="0"/>
                <a:cs typeface="Times New Roman" panose="02020603050405020304" pitchFamily="18" charset="0"/>
              </a:rPr>
              <a:t>Figure 3</a:t>
            </a:r>
            <a:r>
              <a:rPr lang="en-US" dirty="0">
                <a:latin typeface="Times New Roman" panose="02020603050405020304" pitchFamily="18" charset="0"/>
                <a:ea typeface="Calibri" panose="020F0502020204030204" pitchFamily="34" charset="0"/>
                <a:cs typeface="Times New Roman" panose="02020603050405020304" pitchFamily="18" charset="0"/>
              </a:rPr>
              <a:t>: ELU activation function.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497F32DC-1554-4180-90F8-E7B7665980CE}"/>
              </a:ext>
            </a:extLst>
          </p:cNvPr>
          <p:cNvCxnSpPr>
            <a:cxnSpLocks/>
          </p:cNvCxnSpPr>
          <p:nvPr/>
        </p:nvCxnSpPr>
        <p:spPr>
          <a:xfrm>
            <a:off x="4408136" y="509150"/>
            <a:ext cx="0" cy="2732810"/>
          </a:xfrm>
          <a:prstGeom prst="line">
            <a:avLst/>
          </a:prstGeom>
          <a:ln cmpd="sng">
            <a:solidFill>
              <a:srgbClr val="0616B2"/>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A87BBED-7370-40B9-9D26-A3756073D1F4}"/>
                  </a:ext>
                </a:extLst>
              </p:cNvPr>
              <p:cNvSpPr/>
              <p:nvPr/>
            </p:nvSpPr>
            <p:spPr>
              <a:xfrm>
                <a:off x="3464" y="1337827"/>
                <a:ext cx="3878498"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nor/>
                            </m:rPr>
                            <a:rPr lang="en-US"/>
                            <m:t>ELU</m:t>
                          </m:r>
                        </m:e>
                        <m:sub>
                          <m:r>
                            <a:rPr lang="en-US" i="1">
                              <a:latin typeface="Cambria Math" panose="02040503050406030204" pitchFamily="18" charset="0"/>
                            </a:rPr>
                            <m:t>𝛼</m:t>
                          </m:r>
                        </m:sub>
                      </m:sSub>
                      <m:d>
                        <m:dPr>
                          <m:ctrlPr>
                            <a:rPr lang="en-US" i="1">
                              <a:latin typeface="Cambria Math" panose="02040503050406030204" pitchFamily="18" charset="0"/>
                            </a:rPr>
                          </m:ctrlPr>
                        </m:dPr>
                        <m:e>
                          <m:r>
                            <a:rPr lang="en-US" i="1">
                              <a:latin typeface="Cambria Math" panose="02040503050406030204" pitchFamily="18" charset="0"/>
                            </a:rPr>
                            <m:t>𝑧</m:t>
                          </m:r>
                        </m:e>
                      </m:d>
                      <m:r>
                        <a:rPr lang="en-US" i="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0">
                                  <a:latin typeface="Cambria Math" panose="02040503050406030204" pitchFamily="18" charset="0"/>
                                </a:rPr>
                                <m:t>&amp;</m:t>
                              </m:r>
                              <m:m>
                                <m:mPr>
                                  <m:plcHide m:val="on"/>
                                  <m:mcs>
                                    <m:mc>
                                      <m:mcPr>
                                        <m:count m:val="2"/>
                                        <m:mcJc m:val="center"/>
                                      </m:mcPr>
                                    </m:mc>
                                  </m:mcs>
                                  <m:ctrlPr>
                                    <a:rPr lang="en-US" i="1">
                                      <a:latin typeface="Cambria Math" panose="02040503050406030204" pitchFamily="18" charset="0"/>
                                    </a:rPr>
                                  </m:ctrlPr>
                                </m:mPr>
                                <m:mr>
                                  <m:e>
                                    <m:r>
                                      <a:rPr lang="en-US" i="1">
                                        <a:latin typeface="Cambria Math" panose="02040503050406030204" pitchFamily="18" charset="0"/>
                                      </a:rPr>
                                      <m:t>𝛼</m:t>
                                    </m:r>
                                    <m:d>
                                      <m:dPr>
                                        <m:ctrlPr>
                                          <a:rPr lang="en-US" i="1">
                                            <a:latin typeface="Cambria Math" panose="02040503050406030204" pitchFamily="18" charset="0"/>
                                          </a:rPr>
                                        </m:ctrlPr>
                                      </m:dPr>
                                      <m:e>
                                        <m:r>
                                          <a:rPr lang="en-US" i="1">
                                            <a:latin typeface="Cambria Math" panose="02040503050406030204" pitchFamily="18" charset="0"/>
                                          </a:rPr>
                                          <m:t>𝑒𝑥𝑝</m:t>
                                        </m:r>
                                        <m:d>
                                          <m:dPr>
                                            <m:ctrlPr>
                                              <a:rPr lang="en-US" i="1">
                                                <a:latin typeface="Cambria Math" panose="02040503050406030204" pitchFamily="18" charset="0"/>
                                              </a:rPr>
                                            </m:ctrlPr>
                                          </m:dPr>
                                          <m:e>
                                            <m:r>
                                              <a:rPr lang="en-US" i="1">
                                                <a:latin typeface="Cambria Math" panose="02040503050406030204" pitchFamily="18" charset="0"/>
                                              </a:rPr>
                                              <m:t>𝑧</m:t>
                                            </m:r>
                                          </m:e>
                                        </m:d>
                                        <m:r>
                                          <a:rPr lang="en-US" i="0">
                                            <a:latin typeface="Cambria Math" panose="02040503050406030204" pitchFamily="18" charset="0"/>
                                          </a:rPr>
                                          <m:t>−1</m:t>
                                        </m:r>
                                      </m:e>
                                    </m:d>
                                  </m:e>
                                  <m:e>
                                    <m:r>
                                      <m:rPr>
                                        <m:nor/>
                                      </m:rPr>
                                      <a:rPr lang="en-US" i="1">
                                        <a:latin typeface="Cambria Math" panose="02040503050406030204" pitchFamily="18" charset="0"/>
                                      </a:rPr>
                                      <m:t>if</m:t>
                                    </m:r>
                                    <m:r>
                                      <m:rPr>
                                        <m:nor/>
                                      </m:rPr>
                                      <a:rPr lang="en-US" i="1">
                                        <a:latin typeface="Cambria Math" panose="02040503050406030204" pitchFamily="18" charset="0"/>
                                      </a:rPr>
                                      <m:t> </m:t>
                                    </m:r>
                                    <m:r>
                                      <m:rPr>
                                        <m:nor/>
                                      </m:rPr>
                                      <a:rPr lang="en-US" i="1">
                                        <a:latin typeface="Cambria Math" panose="02040503050406030204" pitchFamily="18" charset="0"/>
                                      </a:rPr>
                                      <m:t>z</m:t>
                                    </m:r>
                                    <m:r>
                                      <m:rPr>
                                        <m:nor/>
                                      </m:rPr>
                                      <a:rPr lang="en-US" i="1">
                                        <a:latin typeface="Cambria Math" panose="02040503050406030204" pitchFamily="18" charset="0"/>
                                      </a:rPr>
                                      <m:t> &lt;0</m:t>
                                    </m:r>
                                  </m:e>
                                </m:mr>
                              </m:m>
                            </m:e>
                            <m:e>
                              <m:r>
                                <a:rPr lang="en-US" i="0">
                                  <a:latin typeface="Cambria Math" panose="02040503050406030204" pitchFamily="18" charset="0"/>
                                </a:rPr>
                                <m:t>&amp;</m:t>
                              </m:r>
                              <m:m>
                                <m:mPr>
                                  <m:plcHide m:val="on"/>
                                  <m:mcs>
                                    <m:mc>
                                      <m:mcPr>
                                        <m:count m:val="2"/>
                                        <m:mcJc m:val="center"/>
                                      </m:mcPr>
                                    </m:mc>
                                  </m:mcs>
                                  <m:ctrlPr>
                                    <a:rPr lang="en-US" i="1">
                                      <a:latin typeface="Cambria Math" panose="02040503050406030204" pitchFamily="18" charset="0"/>
                                    </a:rPr>
                                  </m:ctrlPr>
                                </m:mPr>
                                <m:mr>
                                  <m:e>
                                    <m:r>
                                      <a:rPr lang="en-US" i="0">
                                        <a:latin typeface="Cambria Math" panose="02040503050406030204" pitchFamily="18" charset="0"/>
                                      </a:rPr>
                                      <m:t>              </m:t>
                                    </m:r>
                                    <m:r>
                                      <a:rPr lang="en-US" i="1">
                                        <a:latin typeface="Cambria Math" panose="02040503050406030204" pitchFamily="18" charset="0"/>
                                      </a:rPr>
                                      <m:t>𝑧</m:t>
                                    </m:r>
                                    <m:r>
                                      <a:rPr lang="en-US" i="0">
                                        <a:latin typeface="Cambria Math" panose="02040503050406030204" pitchFamily="18" charset="0"/>
                                      </a:rPr>
                                      <m:t>            </m:t>
                                    </m:r>
                                  </m:e>
                                  <m:e>
                                    <m:r>
                                      <m:rPr>
                                        <m:nor/>
                                      </m:rPr>
                                      <a:rPr lang="en-US" i="1">
                                        <a:latin typeface="Cambria Math" panose="02040503050406030204" pitchFamily="18" charset="0"/>
                                      </a:rPr>
                                      <m:t>if</m:t>
                                    </m:r>
                                    <m:r>
                                      <m:rPr>
                                        <m:nor/>
                                      </m:rPr>
                                      <a:rPr lang="en-US" i="1">
                                        <a:latin typeface="Cambria Math" panose="02040503050406030204" pitchFamily="18" charset="0"/>
                                      </a:rPr>
                                      <m:t> </m:t>
                                    </m:r>
                                    <m:r>
                                      <m:rPr>
                                        <m:nor/>
                                      </m:rPr>
                                      <a:rPr lang="en-US" i="1">
                                        <a:latin typeface="Cambria Math" panose="02040503050406030204" pitchFamily="18" charset="0"/>
                                      </a:rPr>
                                      <m:t>z</m:t>
                                    </m:r>
                                    <m:r>
                                      <m:rPr>
                                        <m:nor/>
                                      </m:rPr>
                                      <a:rPr lang="en-US" i="1">
                                        <a:latin typeface="Cambria Math" panose="02040503050406030204" pitchFamily="18" charset="0"/>
                                      </a:rPr>
                                      <m:t> ≥0</m:t>
                                    </m:r>
                                  </m:e>
                                </m:mr>
                              </m:m>
                            </m:e>
                          </m:eqArr>
                        </m:e>
                      </m:d>
                    </m:oMath>
                  </m:oMathPara>
                </a14:m>
                <a:endParaRPr lang="en-US" dirty="0"/>
              </a:p>
            </p:txBody>
          </p:sp>
        </mc:Choice>
        <mc:Fallback xmlns="">
          <p:sp>
            <p:nvSpPr>
              <p:cNvPr id="10" name="Rectangle 9">
                <a:extLst>
                  <a:ext uri="{FF2B5EF4-FFF2-40B4-BE49-F238E27FC236}">
                    <a16:creationId xmlns:a16="http://schemas.microsoft.com/office/drawing/2014/main" id="{4A87BBED-7370-40B9-9D26-A3756073D1F4}"/>
                  </a:ext>
                </a:extLst>
              </p:cNvPr>
              <p:cNvSpPr>
                <a:spLocks noRot="1" noChangeAspect="1" noMove="1" noResize="1" noEditPoints="1" noAdjustHandles="1" noChangeArrowheads="1" noChangeShapeType="1" noTextEdit="1"/>
              </p:cNvSpPr>
              <p:nvPr/>
            </p:nvSpPr>
            <p:spPr>
              <a:xfrm>
                <a:off x="3464" y="1337827"/>
                <a:ext cx="3878498" cy="710194"/>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B98DDCE-1152-4572-8EC5-B26F6DAC946D}"/>
              </a:ext>
            </a:extLst>
          </p:cNvPr>
          <p:cNvSpPr txBox="1"/>
          <p:nvPr/>
        </p:nvSpPr>
        <p:spPr>
          <a:xfrm>
            <a:off x="3846122" y="1500178"/>
            <a:ext cx="597855"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20441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692" y="304800"/>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286870" y="1066800"/>
            <a:ext cx="8570260" cy="5654675"/>
          </a:xfrm>
        </p:spPr>
        <p:txBody>
          <a:bodyPr>
            <a:normAutofit/>
          </a:bodyPr>
          <a:lstStyle/>
          <a:p>
            <a:pPr marL="0" indent="0" algn="just">
              <a:spcBef>
                <a:spcPts val="1000"/>
              </a:spcBef>
              <a:buNone/>
            </a:pPr>
            <a:r>
              <a:rPr lang="en-US" b="1" i="1" dirty="0">
                <a:solidFill>
                  <a:srgbClr val="0616B2"/>
                </a:solidFill>
              </a:rPr>
              <a:t>Scaled ELU </a:t>
            </a:r>
            <a:r>
              <a:rPr lang="en-US" dirty="0"/>
              <a:t>(SELU): a </a:t>
            </a:r>
            <a:r>
              <a:rPr lang="en-US" i="1" dirty="0"/>
              <a:t>scaled</a:t>
            </a:r>
            <a:r>
              <a:rPr lang="en-US" dirty="0"/>
              <a:t> variant of the ELU </a:t>
            </a:r>
          </a:p>
          <a:p>
            <a:pPr algn="just">
              <a:spcBef>
                <a:spcPts val="1000"/>
              </a:spcBef>
              <a:buFont typeface="Wingdings" panose="05000000000000000000" pitchFamily="2" charset="2"/>
              <a:buChar char="Ø"/>
            </a:pPr>
            <a:r>
              <a:rPr lang="en-US" dirty="0"/>
              <a:t>If you build a neural network composed exclusively of a stack of dense layers, and if all hidden layers use the SELU activation function, then the network will </a:t>
            </a:r>
            <a:r>
              <a:rPr lang="en-US" dirty="0">
                <a:solidFill>
                  <a:srgbClr val="0616B2"/>
                </a:solidFill>
              </a:rPr>
              <a:t>self-normalize</a:t>
            </a:r>
            <a:r>
              <a:rPr lang="en-US" dirty="0"/>
              <a:t>: </a:t>
            </a:r>
          </a:p>
          <a:p>
            <a:pPr lvl="1" algn="just">
              <a:spcBef>
                <a:spcPts val="1000"/>
              </a:spcBef>
              <a:buFont typeface="Wingdings" panose="05000000000000000000" pitchFamily="2" charset="2"/>
              <a:buChar char="Ø"/>
            </a:pPr>
            <a:endParaRPr lang="en-US" sz="900" dirty="0"/>
          </a:p>
          <a:p>
            <a:pPr lvl="1" algn="just">
              <a:spcBef>
                <a:spcPts val="1000"/>
              </a:spcBef>
              <a:buFont typeface="Wingdings" panose="05000000000000000000" pitchFamily="2" charset="2"/>
              <a:buChar char="Ø"/>
            </a:pPr>
            <a:r>
              <a:rPr lang="en-US" dirty="0"/>
              <a:t>the output of each </a:t>
            </a:r>
            <a:r>
              <a:rPr lang="en-US" dirty="0">
                <a:solidFill>
                  <a:srgbClr val="0616B2"/>
                </a:solidFill>
              </a:rPr>
              <a:t>layer will tend to preserve a mean of 0 and standard deviation of 1</a:t>
            </a:r>
            <a:r>
              <a:rPr lang="en-US" dirty="0"/>
              <a:t> during training, which solves the </a:t>
            </a:r>
            <a:r>
              <a:rPr lang="en-US" dirty="0">
                <a:solidFill>
                  <a:srgbClr val="C00000"/>
                </a:solidFill>
              </a:rPr>
              <a:t>vanishing/exploding gradients </a:t>
            </a:r>
            <a:r>
              <a:rPr lang="en-US" dirty="0"/>
              <a:t>problem.</a:t>
            </a:r>
          </a:p>
          <a:p>
            <a:pPr algn="just">
              <a:spcBef>
                <a:spcPts val="1000"/>
              </a:spcBef>
              <a:buFont typeface="Wingdings" panose="05000000000000000000" pitchFamily="2" charset="2"/>
              <a:buChar char="Ø"/>
            </a:pPr>
            <a:endParaRPr lang="en-US" dirty="0"/>
          </a:p>
          <a:p>
            <a:pPr algn="just">
              <a:spcBef>
                <a:spcPts val="1000"/>
              </a:spcBef>
              <a:buFont typeface="Wingdings" panose="05000000000000000000" pitchFamily="2" charset="2"/>
              <a:buChar char="Ø"/>
            </a:pPr>
            <a:r>
              <a:rPr lang="en-US" dirty="0"/>
              <a:t>As a result, the </a:t>
            </a:r>
            <a:r>
              <a:rPr lang="en-US" dirty="0">
                <a:solidFill>
                  <a:srgbClr val="0616B2"/>
                </a:solidFill>
              </a:rPr>
              <a:t>SELU activation function often significantly outperforms</a:t>
            </a:r>
            <a:r>
              <a:rPr lang="en-US" dirty="0"/>
              <a:t> other activation functions for such neural nets, especially deep ones.</a:t>
            </a:r>
          </a:p>
        </p:txBody>
      </p:sp>
      <p:sp>
        <p:nvSpPr>
          <p:cNvPr id="4" name="Slide Number Placeholder 3"/>
          <p:cNvSpPr>
            <a:spLocks noGrp="1"/>
          </p:cNvSpPr>
          <p:nvPr>
            <p:ph type="sldNum" sz="quarter" idx="12"/>
          </p:nvPr>
        </p:nvSpPr>
        <p:spPr/>
        <p:txBody>
          <a:bodyPr/>
          <a:lstStyle/>
          <a:p>
            <a:fld id="{38E06347-BC0D-4F40-B989-B890AD03D868}" type="slidenum">
              <a:rPr lang="en-US" smtClean="0"/>
              <a:pPr/>
              <a:t>27</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3054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81" y="136525"/>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192741" y="806444"/>
            <a:ext cx="8758518" cy="5915031"/>
          </a:xfrm>
        </p:spPr>
        <p:txBody>
          <a:bodyPr>
            <a:normAutofit fontScale="92500"/>
          </a:bodyPr>
          <a:lstStyle/>
          <a:p>
            <a:pPr marL="0" indent="0" algn="just">
              <a:spcBef>
                <a:spcPts val="1000"/>
              </a:spcBef>
              <a:buNone/>
            </a:pPr>
            <a:r>
              <a:rPr lang="en-US" dirty="0"/>
              <a:t>There are, however, a few conditions for self-normalization to happen when using SELU:</a:t>
            </a:r>
          </a:p>
          <a:p>
            <a:pPr lvl="0" algn="just"/>
            <a:r>
              <a:rPr lang="en-US" dirty="0"/>
              <a:t>The </a:t>
            </a:r>
            <a:r>
              <a:rPr lang="en-US" dirty="0">
                <a:solidFill>
                  <a:srgbClr val="0616B2"/>
                </a:solidFill>
              </a:rPr>
              <a:t>input features must be standardized </a:t>
            </a:r>
            <a:r>
              <a:rPr lang="en-US" dirty="0"/>
              <a:t>(mean 0 and standard deviation 1).</a:t>
            </a:r>
          </a:p>
          <a:p>
            <a:pPr lvl="0" algn="just"/>
            <a:r>
              <a:rPr lang="en-US" dirty="0"/>
              <a:t>Every hidden layer’s weights must be initialized with </a:t>
            </a:r>
            <a:r>
              <a:rPr lang="en-US" dirty="0" err="1">
                <a:solidFill>
                  <a:srgbClr val="0616B2"/>
                </a:solidFill>
              </a:rPr>
              <a:t>LeCun</a:t>
            </a:r>
            <a:r>
              <a:rPr lang="en-US" dirty="0">
                <a:solidFill>
                  <a:srgbClr val="0616B2"/>
                </a:solidFill>
              </a:rPr>
              <a:t> normal </a:t>
            </a:r>
            <a:r>
              <a:rPr lang="en-US" dirty="0"/>
              <a:t>initialization. In </a:t>
            </a:r>
            <a:r>
              <a:rPr lang="en-US" dirty="0" err="1"/>
              <a:t>Keras</a:t>
            </a:r>
            <a:r>
              <a:rPr lang="en-US" dirty="0"/>
              <a:t>, this means setting </a:t>
            </a:r>
            <a:r>
              <a:rPr lang="en-US" sz="1900" dirty="0" err="1">
                <a:highlight>
                  <a:srgbClr val="C0C0C0"/>
                </a:highlight>
              </a:rPr>
              <a:t>kernel_initializer</a:t>
            </a:r>
            <a:r>
              <a:rPr lang="en-US" sz="1900" dirty="0">
                <a:highlight>
                  <a:srgbClr val="C0C0C0"/>
                </a:highlight>
              </a:rPr>
              <a:t>="</a:t>
            </a:r>
            <a:r>
              <a:rPr lang="en-US" sz="1900" dirty="0" err="1">
                <a:highlight>
                  <a:srgbClr val="C0C0C0"/>
                </a:highlight>
              </a:rPr>
              <a:t>lecun_normal</a:t>
            </a:r>
            <a:r>
              <a:rPr lang="en-US" sz="1900" dirty="0">
                <a:highlight>
                  <a:srgbClr val="C0C0C0"/>
                </a:highlight>
                <a:latin typeface="+mj-lt"/>
              </a:rPr>
              <a:t>"</a:t>
            </a:r>
            <a:r>
              <a:rPr lang="en-US" dirty="0">
                <a:latin typeface="+mj-lt"/>
              </a:rPr>
              <a:t>.</a:t>
            </a:r>
          </a:p>
          <a:p>
            <a:pPr lvl="0" algn="just"/>
            <a:r>
              <a:rPr lang="en-US" dirty="0"/>
              <a:t>The </a:t>
            </a:r>
            <a:r>
              <a:rPr lang="en-US" dirty="0">
                <a:solidFill>
                  <a:srgbClr val="0616B2"/>
                </a:solidFill>
              </a:rPr>
              <a:t>network’s architecture must be sequential</a:t>
            </a:r>
            <a:r>
              <a:rPr lang="en-US" dirty="0"/>
              <a:t>. Unfortunately, if you try to use SELU in nonsequential architectures, such as </a:t>
            </a:r>
            <a:r>
              <a:rPr lang="en-US" dirty="0">
                <a:solidFill>
                  <a:srgbClr val="0616B2"/>
                </a:solidFill>
              </a:rPr>
              <a:t>recurrent networks </a:t>
            </a:r>
            <a:r>
              <a:rPr lang="en-US" dirty="0"/>
              <a:t>or networks with </a:t>
            </a:r>
            <a:r>
              <a:rPr lang="en-US" i="1" dirty="0">
                <a:solidFill>
                  <a:srgbClr val="0616B2"/>
                </a:solidFill>
              </a:rPr>
              <a:t>skip connections</a:t>
            </a:r>
            <a:r>
              <a:rPr lang="en-US" dirty="0">
                <a:solidFill>
                  <a:srgbClr val="0616B2"/>
                </a:solidFill>
              </a:rPr>
              <a:t> </a:t>
            </a:r>
            <a:r>
              <a:rPr lang="en-US" dirty="0"/>
              <a:t>(i.e., connections that skip layers, such as in Wide &amp; Deep nets), self-normalization will not be guaranteed, so SELU will not necessarily outperform other activation functions.</a:t>
            </a:r>
          </a:p>
          <a:p>
            <a:pPr lvl="0" algn="just"/>
            <a:r>
              <a:rPr lang="en-US" dirty="0"/>
              <a:t>The paper only guarantees </a:t>
            </a:r>
            <a:r>
              <a:rPr lang="en-US" dirty="0">
                <a:solidFill>
                  <a:srgbClr val="0616B2"/>
                </a:solidFill>
              </a:rPr>
              <a:t>self-normalization if all layers are dense</a:t>
            </a:r>
            <a:r>
              <a:rPr lang="en-US" dirty="0"/>
              <a:t>, but some researchers have noted that the SELU activation function can improve performance in convolutional neural nets as well.</a:t>
            </a:r>
          </a:p>
          <a:p>
            <a:pPr algn="just">
              <a:spcBef>
                <a:spcPts val="1000"/>
              </a:spcBef>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28</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375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81" y="136525"/>
            <a:ext cx="8648438" cy="533395"/>
          </a:xfrm>
        </p:spPr>
        <p:txBody>
          <a:bodyPr/>
          <a:lstStyle/>
          <a:p>
            <a:r>
              <a:rPr lang="en-US" sz="2800" b="1" dirty="0">
                <a:solidFill>
                  <a:srgbClr val="09064E"/>
                </a:solidFill>
              </a:rPr>
              <a:t>… </a:t>
            </a:r>
            <a:r>
              <a:rPr lang="en-US" sz="2800" b="1" dirty="0" err="1">
                <a:solidFill>
                  <a:srgbClr val="09064E"/>
                </a:solidFill>
              </a:rPr>
              <a:t>Nonsaturating</a:t>
            </a:r>
            <a:r>
              <a:rPr lang="en-US" sz="2800" b="1" dirty="0">
                <a:solidFill>
                  <a:srgbClr val="09064E"/>
                </a:solidFill>
              </a:rPr>
              <a:t> Activation Functions</a:t>
            </a:r>
            <a:endParaRPr lang="en-US" sz="2800" dirty="0">
              <a:solidFill>
                <a:srgbClr val="09064E"/>
              </a:solidFill>
            </a:endParaRPr>
          </a:p>
        </p:txBody>
      </p:sp>
      <p:sp>
        <p:nvSpPr>
          <p:cNvPr id="3" name="Content Placeholder 2"/>
          <p:cNvSpPr>
            <a:spLocks noGrp="1"/>
          </p:cNvSpPr>
          <p:nvPr>
            <p:ph idx="1"/>
          </p:nvPr>
        </p:nvSpPr>
        <p:spPr>
          <a:xfrm>
            <a:off x="192741" y="806444"/>
            <a:ext cx="8758518" cy="5915031"/>
          </a:xfrm>
        </p:spPr>
        <p:txBody>
          <a:bodyPr>
            <a:normAutofit fontScale="92500"/>
          </a:bodyPr>
          <a:lstStyle/>
          <a:p>
            <a:pPr marL="0" indent="0" algn="just">
              <a:spcBef>
                <a:spcPts val="1000"/>
              </a:spcBef>
              <a:buNone/>
            </a:pPr>
            <a:r>
              <a:rPr lang="en-US" dirty="0"/>
              <a:t>So, which activation function should you use for the hidden layers of your deep neural networks?</a:t>
            </a:r>
          </a:p>
          <a:p>
            <a:pPr marL="0" indent="0" algn="just">
              <a:spcBef>
                <a:spcPts val="1000"/>
              </a:spcBef>
              <a:buNone/>
            </a:pPr>
            <a:r>
              <a:rPr lang="en-US" sz="2000" dirty="0"/>
              <a:t>In general </a:t>
            </a:r>
            <a:r>
              <a:rPr lang="en-US" sz="2000" dirty="0">
                <a:solidFill>
                  <a:srgbClr val="0616B2"/>
                </a:solidFill>
              </a:rPr>
              <a:t>SELU</a:t>
            </a:r>
            <a:r>
              <a:rPr lang="en-US" sz="2000" dirty="0"/>
              <a:t> </a:t>
            </a:r>
            <a:r>
              <a:rPr lang="en-US" sz="2000" dirty="0">
                <a:solidFill>
                  <a:srgbClr val="0616B2"/>
                </a:solidFill>
              </a:rPr>
              <a:t>&gt; ELU </a:t>
            </a:r>
            <a:r>
              <a:rPr lang="en-US" sz="2000" dirty="0"/>
              <a:t>&gt; </a:t>
            </a:r>
            <a:r>
              <a:rPr lang="en-US" sz="2000" dirty="0">
                <a:solidFill>
                  <a:srgbClr val="0616B2"/>
                </a:solidFill>
              </a:rPr>
              <a:t>leaky </a:t>
            </a:r>
            <a:r>
              <a:rPr lang="en-US" sz="2000" dirty="0" err="1">
                <a:solidFill>
                  <a:srgbClr val="0616B2"/>
                </a:solidFill>
              </a:rPr>
              <a:t>ReLU</a:t>
            </a:r>
            <a:r>
              <a:rPr lang="en-US" sz="2000" dirty="0">
                <a:solidFill>
                  <a:srgbClr val="0616B2"/>
                </a:solidFill>
              </a:rPr>
              <a:t> </a:t>
            </a:r>
            <a:r>
              <a:rPr lang="en-US" sz="2000" dirty="0"/>
              <a:t>(&amp; variants) &gt; </a:t>
            </a:r>
            <a:r>
              <a:rPr lang="en-US" sz="2000" dirty="0" err="1">
                <a:solidFill>
                  <a:srgbClr val="0616B2"/>
                </a:solidFill>
              </a:rPr>
              <a:t>ReLU</a:t>
            </a:r>
            <a:r>
              <a:rPr lang="en-US" sz="2000" dirty="0"/>
              <a:t> &gt; </a:t>
            </a:r>
            <a:r>
              <a:rPr lang="en-US" sz="2000" dirty="0">
                <a:solidFill>
                  <a:srgbClr val="0616B2"/>
                </a:solidFill>
              </a:rPr>
              <a:t>tanh</a:t>
            </a:r>
            <a:r>
              <a:rPr lang="en-US" sz="2000" dirty="0"/>
              <a:t> &gt; </a:t>
            </a:r>
            <a:r>
              <a:rPr lang="en-US" sz="2000" dirty="0">
                <a:solidFill>
                  <a:srgbClr val="0616B2"/>
                </a:solidFill>
              </a:rPr>
              <a:t>logistic</a:t>
            </a:r>
            <a:r>
              <a:rPr lang="en-US" sz="2000" dirty="0"/>
              <a:t>.</a:t>
            </a:r>
          </a:p>
          <a:p>
            <a:pPr algn="just">
              <a:spcBef>
                <a:spcPts val="1000"/>
              </a:spcBef>
              <a:buFont typeface="Wingdings" panose="05000000000000000000" pitchFamily="2" charset="2"/>
              <a:buChar char="Ø"/>
            </a:pPr>
            <a:r>
              <a:rPr lang="en-US" dirty="0"/>
              <a:t>If the network’s architecture prevents it from </a:t>
            </a:r>
            <a:r>
              <a:rPr lang="en-US" dirty="0">
                <a:solidFill>
                  <a:srgbClr val="0616B2"/>
                </a:solidFill>
              </a:rPr>
              <a:t>self-normalizing</a:t>
            </a:r>
            <a:r>
              <a:rPr lang="en-US" dirty="0"/>
              <a:t>, then ELU may perform better than SELU (since SELU is not smooth at z = 0). </a:t>
            </a:r>
          </a:p>
          <a:p>
            <a:pPr algn="just">
              <a:spcBef>
                <a:spcPts val="1000"/>
              </a:spcBef>
              <a:buFont typeface="Wingdings" panose="05000000000000000000" pitchFamily="2" charset="2"/>
              <a:buChar char="Ø"/>
            </a:pPr>
            <a:r>
              <a:rPr lang="en-US" dirty="0"/>
              <a:t>If you care a lot about runtime latency, then you may prefer leaky </a:t>
            </a:r>
            <a:r>
              <a:rPr lang="en-US" dirty="0" err="1"/>
              <a:t>ReLU</a:t>
            </a:r>
            <a:r>
              <a:rPr lang="en-US" dirty="0"/>
              <a:t>. </a:t>
            </a:r>
          </a:p>
          <a:p>
            <a:pPr lvl="1" algn="just">
              <a:spcBef>
                <a:spcPts val="1000"/>
              </a:spcBef>
              <a:buFont typeface="Wingdings" panose="05000000000000000000" pitchFamily="2" charset="2"/>
              <a:buChar char="Ø"/>
            </a:pPr>
            <a:r>
              <a:rPr lang="en-US" dirty="0"/>
              <a:t>If you don’t want to tweak yet another hyperparameter, you may use the </a:t>
            </a:r>
            <a:r>
              <a:rPr lang="en-US" dirty="0">
                <a:solidFill>
                  <a:srgbClr val="0616B2"/>
                </a:solidFill>
              </a:rPr>
              <a:t>default α</a:t>
            </a:r>
            <a:r>
              <a:rPr lang="en-US" dirty="0"/>
              <a:t> values used by </a:t>
            </a:r>
            <a:r>
              <a:rPr lang="en-US" dirty="0" err="1"/>
              <a:t>Keras</a:t>
            </a:r>
            <a:r>
              <a:rPr lang="en-US" dirty="0"/>
              <a:t> (e.g., </a:t>
            </a:r>
            <a:r>
              <a:rPr lang="en-US" dirty="0">
                <a:solidFill>
                  <a:srgbClr val="0616B2"/>
                </a:solidFill>
              </a:rPr>
              <a:t>0.3</a:t>
            </a:r>
            <a:r>
              <a:rPr lang="en-US" dirty="0"/>
              <a:t> for leaky </a:t>
            </a:r>
            <a:r>
              <a:rPr lang="en-US" dirty="0" err="1"/>
              <a:t>ReLU</a:t>
            </a:r>
            <a:r>
              <a:rPr lang="en-US" dirty="0"/>
              <a:t>). </a:t>
            </a:r>
          </a:p>
          <a:p>
            <a:pPr algn="just">
              <a:spcBef>
                <a:spcPts val="1000"/>
              </a:spcBef>
              <a:buFont typeface="Wingdings" panose="05000000000000000000" pitchFamily="2" charset="2"/>
              <a:buChar char="Ø"/>
            </a:pPr>
            <a:r>
              <a:rPr lang="en-US" dirty="0"/>
              <a:t>If you have spare time and computing power, you can use cross-validation (CV) to evaluate other activation functions, such as </a:t>
            </a:r>
            <a:r>
              <a:rPr lang="en-US" dirty="0" err="1"/>
              <a:t>RReLU</a:t>
            </a:r>
            <a:r>
              <a:rPr lang="en-US" dirty="0"/>
              <a:t> if your network is overfitting, or </a:t>
            </a:r>
            <a:r>
              <a:rPr lang="en-US" dirty="0" err="1"/>
              <a:t>PReLU</a:t>
            </a:r>
            <a:r>
              <a:rPr lang="en-US" dirty="0"/>
              <a:t> if you have a huge training set. </a:t>
            </a:r>
          </a:p>
          <a:p>
            <a:pPr algn="just">
              <a:spcBef>
                <a:spcPts val="1000"/>
              </a:spcBef>
              <a:buFont typeface="Wingdings" panose="05000000000000000000" pitchFamily="2" charset="2"/>
              <a:buChar char="Ø"/>
            </a:pPr>
            <a:r>
              <a:rPr lang="en-US" dirty="0"/>
              <a:t>That said, because </a:t>
            </a:r>
            <a:r>
              <a:rPr lang="en-US" dirty="0" err="1"/>
              <a:t>ReLU</a:t>
            </a:r>
            <a:r>
              <a:rPr lang="en-US" dirty="0"/>
              <a:t> is the most used activation function (by far), many libraries and hardware accelerators provide </a:t>
            </a:r>
            <a:r>
              <a:rPr lang="en-US" dirty="0" err="1"/>
              <a:t>ReLU</a:t>
            </a:r>
            <a:r>
              <a:rPr lang="en-US" dirty="0"/>
              <a:t>-specific optimizations; therefore, if speed is your priority, </a:t>
            </a:r>
            <a:r>
              <a:rPr lang="en-US" dirty="0" err="1"/>
              <a:t>ReLU</a:t>
            </a:r>
            <a:r>
              <a:rPr lang="en-US" dirty="0"/>
              <a:t> might still be the best choice.</a:t>
            </a:r>
          </a:p>
          <a:p>
            <a:pPr algn="just">
              <a:spcBef>
                <a:spcPts val="1000"/>
              </a:spcBef>
              <a:buFont typeface="Wingdings" panose="05000000000000000000" pitchFamily="2" charset="2"/>
              <a:buChar char="Ø"/>
            </a:pPr>
            <a:endParaRPr lang="en-US" dirty="0"/>
          </a:p>
          <a:p>
            <a:pPr algn="just">
              <a:spcBef>
                <a:spcPts val="1000"/>
              </a:spcBef>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29</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07807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0"/>
            <a:ext cx="9144000" cy="788776"/>
          </a:xfrm>
        </p:spPr>
        <p:txBody>
          <a:bodyPr/>
          <a:lstStyle/>
          <a:p>
            <a:r>
              <a:rPr lang="en-US" sz="4400" dirty="0"/>
              <a:t>Data Processing (3)</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99751" y="688764"/>
            <a:ext cx="8798858" cy="506625"/>
          </a:xfrm>
        </p:spPr>
        <p:txBody>
          <a:bodyPr>
            <a:normAutofit/>
          </a:bodyPr>
          <a:lstStyle/>
          <a:p>
            <a:pPr marL="231775" indent="-225425"/>
            <a:r>
              <a:rPr lang="en-US" dirty="0"/>
              <a:t>Examples of data augmentation:</a:t>
            </a:r>
          </a:p>
        </p:txBody>
      </p:sp>
      <p:grpSp>
        <p:nvGrpSpPr>
          <p:cNvPr id="11" name="Group 10">
            <a:extLst>
              <a:ext uri="{FF2B5EF4-FFF2-40B4-BE49-F238E27FC236}">
                <a16:creationId xmlns:a16="http://schemas.microsoft.com/office/drawing/2014/main" id="{36D218D7-473F-4C3A-9BC4-D074E4F4B6AE}"/>
              </a:ext>
            </a:extLst>
          </p:cNvPr>
          <p:cNvGrpSpPr/>
          <p:nvPr/>
        </p:nvGrpSpPr>
        <p:grpSpPr>
          <a:xfrm>
            <a:off x="533400" y="1274917"/>
            <a:ext cx="1447800" cy="1795251"/>
            <a:chOff x="304800" y="1524000"/>
            <a:chExt cx="1447800" cy="1795251"/>
          </a:xfrm>
        </p:grpSpPr>
        <p:pic>
          <p:nvPicPr>
            <p:cNvPr id="7" name="Picture 6" descr="An animal looking at the camera&#10;&#10;Description automatically generated">
              <a:extLst>
                <a:ext uri="{FF2B5EF4-FFF2-40B4-BE49-F238E27FC236}">
                  <a16:creationId xmlns:a16="http://schemas.microsoft.com/office/drawing/2014/main" id="{D59E7E2A-DDA9-46C4-802F-CF9071C7567A}"/>
                </a:ext>
              </a:extLst>
            </p:cNvPr>
            <p:cNvPicPr>
              <a:picLocks noChangeAspect="1"/>
            </p:cNvPicPr>
            <p:nvPr/>
          </p:nvPicPr>
          <p:blipFill rotWithShape="1">
            <a:blip r:embed="rId3"/>
            <a:srcRect t="10669" b="22973"/>
            <a:stretch/>
          </p:blipFill>
          <p:spPr>
            <a:xfrm>
              <a:off x="304800" y="1524000"/>
              <a:ext cx="1447800" cy="1421892"/>
            </a:xfrm>
            <a:prstGeom prst="rect">
              <a:avLst/>
            </a:prstGeom>
          </p:spPr>
        </p:pic>
        <p:sp>
          <p:nvSpPr>
            <p:cNvPr id="10" name="TextBox 9">
              <a:extLst>
                <a:ext uri="{FF2B5EF4-FFF2-40B4-BE49-F238E27FC236}">
                  <a16:creationId xmlns:a16="http://schemas.microsoft.com/office/drawing/2014/main" id="{4D7B453A-26D1-414B-94BD-02BD3610C5D0}"/>
                </a:ext>
              </a:extLst>
            </p:cNvPr>
            <p:cNvSpPr txBox="1"/>
            <p:nvPr/>
          </p:nvSpPr>
          <p:spPr>
            <a:xfrm>
              <a:off x="457200" y="2949919"/>
              <a:ext cx="1143000" cy="369332"/>
            </a:xfrm>
            <a:prstGeom prst="rect">
              <a:avLst/>
            </a:prstGeom>
            <a:noFill/>
          </p:spPr>
          <p:txBody>
            <a:bodyPr wrap="square" rtlCol="0">
              <a:spAutoFit/>
            </a:bodyPr>
            <a:lstStyle/>
            <a:p>
              <a:pPr algn="ctr"/>
              <a:r>
                <a:rPr lang="en-US" dirty="0"/>
                <a:t>Original</a:t>
              </a:r>
            </a:p>
          </p:txBody>
        </p:sp>
      </p:grpSp>
      <p:grpSp>
        <p:nvGrpSpPr>
          <p:cNvPr id="12" name="Group 11">
            <a:extLst>
              <a:ext uri="{FF2B5EF4-FFF2-40B4-BE49-F238E27FC236}">
                <a16:creationId xmlns:a16="http://schemas.microsoft.com/office/drawing/2014/main" id="{FE0992B9-4645-4372-9049-DB5418551439}"/>
              </a:ext>
            </a:extLst>
          </p:cNvPr>
          <p:cNvGrpSpPr/>
          <p:nvPr/>
        </p:nvGrpSpPr>
        <p:grpSpPr>
          <a:xfrm>
            <a:off x="2530375" y="1085955"/>
            <a:ext cx="1203425" cy="1922657"/>
            <a:chOff x="1596420" y="1085955"/>
            <a:chExt cx="1203425" cy="1922657"/>
          </a:xfrm>
        </p:grpSpPr>
        <p:pic>
          <p:nvPicPr>
            <p:cNvPr id="5" name="Picture 4" descr="A bear that is standing in the dirt&#10;&#10;Description automatically generated">
              <a:extLst>
                <a:ext uri="{FF2B5EF4-FFF2-40B4-BE49-F238E27FC236}">
                  <a16:creationId xmlns:a16="http://schemas.microsoft.com/office/drawing/2014/main" id="{9F338772-8477-4684-9375-D7AF7EDB0DF6}"/>
                </a:ext>
              </a:extLst>
            </p:cNvPr>
            <p:cNvPicPr>
              <a:picLocks noChangeAspect="1"/>
            </p:cNvPicPr>
            <p:nvPr/>
          </p:nvPicPr>
          <p:blipFill>
            <a:blip r:embed="rId4"/>
            <a:stretch>
              <a:fillRect/>
            </a:stretch>
          </p:blipFill>
          <p:spPr>
            <a:xfrm>
              <a:off x="1596420" y="1085955"/>
              <a:ext cx="1203425" cy="1781069"/>
            </a:xfrm>
            <a:prstGeom prst="rect">
              <a:avLst/>
            </a:prstGeom>
          </p:spPr>
        </p:pic>
        <p:sp>
          <p:nvSpPr>
            <p:cNvPr id="70" name="TextBox 69">
              <a:extLst>
                <a:ext uri="{FF2B5EF4-FFF2-40B4-BE49-F238E27FC236}">
                  <a16:creationId xmlns:a16="http://schemas.microsoft.com/office/drawing/2014/main" id="{7C0F8D6F-925A-4ED6-99AE-D6F365A4395C}"/>
                </a:ext>
              </a:extLst>
            </p:cNvPr>
            <p:cNvSpPr txBox="1"/>
            <p:nvPr/>
          </p:nvSpPr>
          <p:spPr>
            <a:xfrm>
              <a:off x="1615470" y="2762391"/>
              <a:ext cx="1143000" cy="246221"/>
            </a:xfrm>
            <a:prstGeom prst="rect">
              <a:avLst/>
            </a:prstGeom>
            <a:noFill/>
          </p:spPr>
          <p:txBody>
            <a:bodyPr wrap="square" rtlCol="0">
              <a:spAutoFit/>
            </a:bodyPr>
            <a:lstStyle/>
            <a:p>
              <a:pPr algn="ctr"/>
              <a:r>
                <a:rPr lang="en-US" sz="1000" dirty="0"/>
                <a:t>Average pooling</a:t>
              </a:r>
            </a:p>
          </p:txBody>
        </p:sp>
      </p:grpSp>
      <p:grpSp>
        <p:nvGrpSpPr>
          <p:cNvPr id="16" name="Group 15">
            <a:extLst>
              <a:ext uri="{FF2B5EF4-FFF2-40B4-BE49-F238E27FC236}">
                <a16:creationId xmlns:a16="http://schemas.microsoft.com/office/drawing/2014/main" id="{AA2E6032-7117-4F3F-AC42-87831311A7E6}"/>
              </a:ext>
            </a:extLst>
          </p:cNvPr>
          <p:cNvGrpSpPr/>
          <p:nvPr/>
        </p:nvGrpSpPr>
        <p:grpSpPr>
          <a:xfrm>
            <a:off x="4282975" y="1078228"/>
            <a:ext cx="1203425" cy="1919568"/>
            <a:chOff x="2872264" y="1078228"/>
            <a:chExt cx="1203425" cy="1919568"/>
          </a:xfrm>
        </p:grpSpPr>
        <p:pic>
          <p:nvPicPr>
            <p:cNvPr id="9" name="Picture 8" descr="A bear that is standing in the dirt&#10;&#10;Description automatically generated">
              <a:extLst>
                <a:ext uri="{FF2B5EF4-FFF2-40B4-BE49-F238E27FC236}">
                  <a16:creationId xmlns:a16="http://schemas.microsoft.com/office/drawing/2014/main" id="{0B740252-DE62-4DEF-8013-BA88687439A5}"/>
                </a:ext>
              </a:extLst>
            </p:cNvPr>
            <p:cNvPicPr>
              <a:picLocks noChangeAspect="1"/>
            </p:cNvPicPr>
            <p:nvPr/>
          </p:nvPicPr>
          <p:blipFill>
            <a:blip r:embed="rId5"/>
            <a:stretch>
              <a:fillRect/>
            </a:stretch>
          </p:blipFill>
          <p:spPr>
            <a:xfrm>
              <a:off x="2872264" y="1078228"/>
              <a:ext cx="1203425" cy="1781069"/>
            </a:xfrm>
            <a:prstGeom prst="rect">
              <a:avLst/>
            </a:prstGeom>
          </p:spPr>
        </p:pic>
        <p:sp>
          <p:nvSpPr>
            <p:cNvPr id="74" name="TextBox 73">
              <a:extLst>
                <a:ext uri="{FF2B5EF4-FFF2-40B4-BE49-F238E27FC236}">
                  <a16:creationId xmlns:a16="http://schemas.microsoft.com/office/drawing/2014/main" id="{FE661FBD-03DB-4CA5-8811-46F3D74F404C}"/>
                </a:ext>
              </a:extLst>
            </p:cNvPr>
            <p:cNvSpPr txBox="1"/>
            <p:nvPr/>
          </p:nvSpPr>
          <p:spPr>
            <a:xfrm>
              <a:off x="2902476" y="2736186"/>
              <a:ext cx="1143000" cy="261610"/>
            </a:xfrm>
            <a:prstGeom prst="rect">
              <a:avLst/>
            </a:prstGeom>
            <a:noFill/>
          </p:spPr>
          <p:txBody>
            <a:bodyPr wrap="square" rtlCol="0">
              <a:spAutoFit/>
            </a:bodyPr>
            <a:lstStyle/>
            <a:p>
              <a:pPr algn="ctr"/>
              <a:r>
                <a:rPr lang="en-US" sz="1100" dirty="0"/>
                <a:t>Max pooling</a:t>
              </a:r>
            </a:p>
          </p:txBody>
        </p:sp>
      </p:grpSp>
      <p:grpSp>
        <p:nvGrpSpPr>
          <p:cNvPr id="33" name="Group 32">
            <a:extLst>
              <a:ext uri="{FF2B5EF4-FFF2-40B4-BE49-F238E27FC236}">
                <a16:creationId xmlns:a16="http://schemas.microsoft.com/office/drawing/2014/main" id="{CE8880AC-25BE-4862-A733-485E83931BA9}"/>
              </a:ext>
            </a:extLst>
          </p:cNvPr>
          <p:cNvGrpSpPr/>
          <p:nvPr/>
        </p:nvGrpSpPr>
        <p:grpSpPr>
          <a:xfrm>
            <a:off x="6035576" y="1100952"/>
            <a:ext cx="1203424" cy="1896877"/>
            <a:chOff x="4296513" y="1100952"/>
            <a:chExt cx="1203424" cy="1896877"/>
          </a:xfrm>
        </p:grpSpPr>
        <p:pic>
          <p:nvPicPr>
            <p:cNvPr id="24" name="Picture 23" descr="A bear that is standing in the dirt&#10;&#10;Description automatically generated">
              <a:extLst>
                <a:ext uri="{FF2B5EF4-FFF2-40B4-BE49-F238E27FC236}">
                  <a16:creationId xmlns:a16="http://schemas.microsoft.com/office/drawing/2014/main" id="{1605B9A2-8221-492C-B939-D08625E60A35}"/>
                </a:ext>
              </a:extLst>
            </p:cNvPr>
            <p:cNvPicPr>
              <a:picLocks noChangeAspect="1"/>
            </p:cNvPicPr>
            <p:nvPr/>
          </p:nvPicPr>
          <p:blipFill>
            <a:blip r:embed="rId6"/>
            <a:stretch>
              <a:fillRect/>
            </a:stretch>
          </p:blipFill>
          <p:spPr>
            <a:xfrm>
              <a:off x="4296513" y="1100952"/>
              <a:ext cx="1203424" cy="1781069"/>
            </a:xfrm>
            <a:prstGeom prst="rect">
              <a:avLst/>
            </a:prstGeom>
          </p:spPr>
        </p:pic>
        <p:sp>
          <p:nvSpPr>
            <p:cNvPr id="78" name="TextBox 77">
              <a:extLst>
                <a:ext uri="{FF2B5EF4-FFF2-40B4-BE49-F238E27FC236}">
                  <a16:creationId xmlns:a16="http://schemas.microsoft.com/office/drawing/2014/main" id="{993D0E3B-0E39-44E5-B904-9D237EDB52CB}"/>
                </a:ext>
              </a:extLst>
            </p:cNvPr>
            <p:cNvSpPr txBox="1"/>
            <p:nvPr/>
          </p:nvSpPr>
          <p:spPr>
            <a:xfrm>
              <a:off x="4343400" y="2736219"/>
              <a:ext cx="1143000" cy="261610"/>
            </a:xfrm>
            <a:prstGeom prst="rect">
              <a:avLst/>
            </a:prstGeom>
            <a:noFill/>
          </p:spPr>
          <p:txBody>
            <a:bodyPr wrap="square" rtlCol="0">
              <a:spAutoFit/>
            </a:bodyPr>
            <a:lstStyle/>
            <a:p>
              <a:pPr algn="ctr"/>
              <a:r>
                <a:rPr lang="en-US" sz="1100" dirty="0"/>
                <a:t>Min pooling</a:t>
              </a:r>
            </a:p>
          </p:txBody>
        </p:sp>
      </p:grpSp>
      <p:grpSp>
        <p:nvGrpSpPr>
          <p:cNvPr id="34" name="Group 33">
            <a:extLst>
              <a:ext uri="{FF2B5EF4-FFF2-40B4-BE49-F238E27FC236}">
                <a16:creationId xmlns:a16="http://schemas.microsoft.com/office/drawing/2014/main" id="{D8846F0D-A6D6-4097-91AB-45114218ED61}"/>
              </a:ext>
            </a:extLst>
          </p:cNvPr>
          <p:cNvGrpSpPr/>
          <p:nvPr/>
        </p:nvGrpSpPr>
        <p:grpSpPr>
          <a:xfrm>
            <a:off x="7665155" y="1100952"/>
            <a:ext cx="1174045" cy="1885303"/>
            <a:chOff x="5530983" y="1100952"/>
            <a:chExt cx="1174045" cy="1885303"/>
          </a:xfrm>
        </p:grpSpPr>
        <p:pic>
          <p:nvPicPr>
            <p:cNvPr id="32" name="Picture 31" descr="A bear that is standing in the dirt&#10;&#10;Description automatically generated">
              <a:extLst>
                <a:ext uri="{FF2B5EF4-FFF2-40B4-BE49-F238E27FC236}">
                  <a16:creationId xmlns:a16="http://schemas.microsoft.com/office/drawing/2014/main" id="{B20AB785-9C42-4417-A926-FA23D0765626}"/>
                </a:ext>
              </a:extLst>
            </p:cNvPr>
            <p:cNvPicPr>
              <a:picLocks noChangeAspect="1"/>
            </p:cNvPicPr>
            <p:nvPr/>
          </p:nvPicPr>
          <p:blipFill>
            <a:blip r:embed="rId7"/>
            <a:stretch>
              <a:fillRect/>
            </a:stretch>
          </p:blipFill>
          <p:spPr>
            <a:xfrm>
              <a:off x="5530983" y="1100952"/>
              <a:ext cx="1142999" cy="1691638"/>
            </a:xfrm>
            <a:prstGeom prst="rect">
              <a:avLst/>
            </a:prstGeom>
          </p:spPr>
        </p:pic>
        <p:sp>
          <p:nvSpPr>
            <p:cNvPr id="81" name="TextBox 80">
              <a:extLst>
                <a:ext uri="{FF2B5EF4-FFF2-40B4-BE49-F238E27FC236}">
                  <a16:creationId xmlns:a16="http://schemas.microsoft.com/office/drawing/2014/main" id="{DDC580CB-87C1-4834-B412-8D3DB7D189D0}"/>
                </a:ext>
              </a:extLst>
            </p:cNvPr>
            <p:cNvSpPr txBox="1"/>
            <p:nvPr/>
          </p:nvSpPr>
          <p:spPr>
            <a:xfrm>
              <a:off x="5562028" y="2732339"/>
              <a:ext cx="1143000" cy="253916"/>
            </a:xfrm>
            <a:prstGeom prst="rect">
              <a:avLst/>
            </a:prstGeom>
            <a:noFill/>
          </p:spPr>
          <p:txBody>
            <a:bodyPr wrap="square" rtlCol="0">
              <a:spAutoFit/>
            </a:bodyPr>
            <a:lstStyle/>
            <a:p>
              <a:pPr algn="ctr"/>
              <a:r>
                <a:rPr lang="en-US" sz="1050" dirty="0"/>
                <a:t>Median pooling</a:t>
              </a:r>
            </a:p>
          </p:txBody>
        </p:sp>
      </p:grpSp>
      <p:pic>
        <p:nvPicPr>
          <p:cNvPr id="42" name="Picture 41" descr="A picture containing clock, white&#10;&#10;Description automatically generated">
            <a:extLst>
              <a:ext uri="{FF2B5EF4-FFF2-40B4-BE49-F238E27FC236}">
                <a16:creationId xmlns:a16="http://schemas.microsoft.com/office/drawing/2014/main" id="{A032A614-A50D-45AA-BA40-6C9CE0758F7B}"/>
              </a:ext>
            </a:extLst>
          </p:cNvPr>
          <p:cNvPicPr>
            <a:picLocks noChangeAspect="1"/>
          </p:cNvPicPr>
          <p:nvPr/>
        </p:nvPicPr>
        <p:blipFill>
          <a:blip r:embed="rId8"/>
          <a:stretch>
            <a:fillRect/>
          </a:stretch>
        </p:blipFill>
        <p:spPr>
          <a:xfrm>
            <a:off x="1069584" y="3476705"/>
            <a:ext cx="6859191" cy="1798951"/>
          </a:xfrm>
          <a:prstGeom prst="rect">
            <a:avLst/>
          </a:prstGeom>
        </p:spPr>
      </p:pic>
      <p:sp>
        <p:nvSpPr>
          <p:cNvPr id="46" name="TextBox 45">
            <a:extLst>
              <a:ext uri="{FF2B5EF4-FFF2-40B4-BE49-F238E27FC236}">
                <a16:creationId xmlns:a16="http://schemas.microsoft.com/office/drawing/2014/main" id="{2C0B887A-719B-4E4B-852C-36A83242FA62}"/>
              </a:ext>
            </a:extLst>
          </p:cNvPr>
          <p:cNvSpPr txBox="1"/>
          <p:nvPr/>
        </p:nvSpPr>
        <p:spPr>
          <a:xfrm>
            <a:off x="490537" y="5613538"/>
            <a:ext cx="1905000" cy="369332"/>
          </a:xfrm>
          <a:prstGeom prst="rect">
            <a:avLst/>
          </a:prstGeom>
          <a:noFill/>
        </p:spPr>
        <p:txBody>
          <a:bodyPr wrap="square" rtlCol="0">
            <a:spAutoFit/>
          </a:bodyPr>
          <a:lstStyle/>
          <a:p>
            <a:r>
              <a:rPr lang="en-US" dirty="0"/>
              <a:t>many more ….</a:t>
            </a:r>
          </a:p>
        </p:txBody>
      </p:sp>
      <p:sp>
        <p:nvSpPr>
          <p:cNvPr id="85" name="TextBox 84">
            <a:extLst>
              <a:ext uri="{FF2B5EF4-FFF2-40B4-BE49-F238E27FC236}">
                <a16:creationId xmlns:a16="http://schemas.microsoft.com/office/drawing/2014/main" id="{8937AB75-417C-44B5-8969-360612BC28F6}"/>
              </a:ext>
            </a:extLst>
          </p:cNvPr>
          <p:cNvSpPr txBox="1"/>
          <p:nvPr/>
        </p:nvSpPr>
        <p:spPr>
          <a:xfrm>
            <a:off x="481010" y="5991513"/>
            <a:ext cx="8205790" cy="369332"/>
          </a:xfrm>
          <a:prstGeom prst="rect">
            <a:avLst/>
          </a:prstGeom>
          <a:noFill/>
        </p:spPr>
        <p:txBody>
          <a:bodyPr wrap="square" rtlCol="0">
            <a:spAutoFit/>
          </a:bodyPr>
          <a:lstStyle/>
          <a:p>
            <a:r>
              <a:rPr lang="en-US" dirty="0"/>
              <a:t>We can even combine these strategies </a:t>
            </a:r>
            <a:r>
              <a:rPr lang="en-US"/>
              <a:t>to create many </a:t>
            </a:r>
            <a:r>
              <a:rPr lang="en-US" dirty="0"/>
              <a:t>more samples ...</a:t>
            </a:r>
          </a:p>
        </p:txBody>
      </p:sp>
    </p:spTree>
    <p:extLst>
      <p:ext uri="{BB962C8B-B14F-4D97-AF65-F5344CB8AC3E}">
        <p14:creationId xmlns:p14="http://schemas.microsoft.com/office/powerpoint/2010/main" val="175617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46" grpId="0"/>
      <p:bldP spid="8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29" y="113782"/>
            <a:ext cx="8840130" cy="820271"/>
          </a:xfrm>
        </p:spPr>
        <p:txBody>
          <a:bodyPr/>
          <a:lstStyle/>
          <a:p>
            <a:r>
              <a:rPr lang="en-US" sz="3600" dirty="0"/>
              <a:t>Deep/Convolutional Neural Network</a:t>
            </a:r>
            <a:endParaRPr lang="en-US" sz="4400" dirty="0"/>
          </a:p>
        </p:txBody>
      </p:sp>
      <p:sp>
        <p:nvSpPr>
          <p:cNvPr id="3" name="Content Placeholder 2"/>
          <p:cNvSpPr>
            <a:spLocks noGrp="1"/>
          </p:cNvSpPr>
          <p:nvPr>
            <p:ph idx="1"/>
          </p:nvPr>
        </p:nvSpPr>
        <p:spPr>
          <a:xfrm>
            <a:off x="228600" y="1341437"/>
            <a:ext cx="8534399" cy="4983163"/>
          </a:xfrm>
        </p:spPr>
        <p:txBody>
          <a:bodyPr/>
          <a:lstStyle/>
          <a:p>
            <a:endParaRPr lang="en-US" dirty="0"/>
          </a:p>
          <a:p>
            <a:pPr lvl="1"/>
            <a:endParaRPr lang="en-US" dirty="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30</a:t>
            </a:fld>
            <a:endParaRPr lang="en-US"/>
          </a:p>
        </p:txBody>
      </p:sp>
      <p:pic>
        <p:nvPicPr>
          <p:cNvPr id="7" name="Picture 6">
            <a:extLst>
              <a:ext uri="{FF2B5EF4-FFF2-40B4-BE49-F238E27FC236}">
                <a16:creationId xmlns:a16="http://schemas.microsoft.com/office/drawing/2014/main" id="{008320CA-6648-42D5-897E-0616B9EA6D8D}"/>
              </a:ext>
            </a:extLst>
          </p:cNvPr>
          <p:cNvPicPr>
            <a:picLocks noChangeAspect="1"/>
          </p:cNvPicPr>
          <p:nvPr/>
        </p:nvPicPr>
        <p:blipFill>
          <a:blip r:embed="rId3"/>
          <a:stretch>
            <a:fillRect/>
          </a:stretch>
        </p:blipFill>
        <p:spPr>
          <a:xfrm>
            <a:off x="382173" y="1252190"/>
            <a:ext cx="8382000" cy="2534557"/>
          </a:xfrm>
          <a:prstGeom prst="rect">
            <a:avLst/>
          </a:prstGeom>
        </p:spPr>
      </p:pic>
      <p:sp>
        <p:nvSpPr>
          <p:cNvPr id="8" name="TextBox 7">
            <a:extLst>
              <a:ext uri="{FF2B5EF4-FFF2-40B4-BE49-F238E27FC236}">
                <a16:creationId xmlns:a16="http://schemas.microsoft.com/office/drawing/2014/main" id="{0A72D7EA-139E-4A3D-BB9D-B796224746DE}"/>
              </a:ext>
            </a:extLst>
          </p:cNvPr>
          <p:cNvSpPr txBox="1"/>
          <p:nvPr/>
        </p:nvSpPr>
        <p:spPr>
          <a:xfrm>
            <a:off x="373966" y="4871007"/>
            <a:ext cx="8304627" cy="369332"/>
          </a:xfrm>
          <a:prstGeom prst="rect">
            <a:avLst/>
          </a:prstGeom>
          <a:noFill/>
        </p:spPr>
        <p:txBody>
          <a:bodyPr wrap="square" rtlCol="0">
            <a:spAutoFit/>
          </a:bodyPr>
          <a:lstStyle/>
          <a:p>
            <a:r>
              <a:rPr lang="en-US" b="1" dirty="0"/>
              <a:t>Figure</a:t>
            </a:r>
            <a:r>
              <a:rPr lang="en-US" dirty="0"/>
              <a:t>: Convolutional Neural Network [1] has 2 different pipelines.</a:t>
            </a:r>
          </a:p>
        </p:txBody>
      </p:sp>
      <p:grpSp>
        <p:nvGrpSpPr>
          <p:cNvPr id="14" name="Group 13">
            <a:extLst>
              <a:ext uri="{FF2B5EF4-FFF2-40B4-BE49-F238E27FC236}">
                <a16:creationId xmlns:a16="http://schemas.microsoft.com/office/drawing/2014/main" id="{3CB0615D-6102-4934-B7D8-02DC5728984E}"/>
              </a:ext>
            </a:extLst>
          </p:cNvPr>
          <p:cNvGrpSpPr/>
          <p:nvPr/>
        </p:nvGrpSpPr>
        <p:grpSpPr>
          <a:xfrm>
            <a:off x="1371600" y="3515498"/>
            <a:ext cx="5029200" cy="870768"/>
            <a:chOff x="1371600" y="3317061"/>
            <a:chExt cx="5029200" cy="870768"/>
          </a:xfrm>
        </p:grpSpPr>
        <p:sp>
          <p:nvSpPr>
            <p:cNvPr id="9" name="Right Brace 8">
              <a:extLst>
                <a:ext uri="{FF2B5EF4-FFF2-40B4-BE49-F238E27FC236}">
                  <a16:creationId xmlns:a16="http://schemas.microsoft.com/office/drawing/2014/main" id="{9E0BED81-1B30-4943-B7FF-F910EB5516D6}"/>
                </a:ext>
              </a:extLst>
            </p:cNvPr>
            <p:cNvSpPr/>
            <p:nvPr/>
          </p:nvSpPr>
          <p:spPr>
            <a:xfrm rot="5400000">
              <a:off x="3655163" y="1033498"/>
              <a:ext cx="462074" cy="5029200"/>
            </a:xfrm>
            <a:prstGeom prst="rightBrace">
              <a:avLst>
                <a:gd name="adj1" fmla="val 44063"/>
                <a:gd name="adj2" fmla="val 50000"/>
              </a:avLst>
            </a:prstGeom>
            <a:noFill/>
            <a:ln w="190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BE6CA25-C8B3-40E8-BC36-E0C18F159982}"/>
                </a:ext>
              </a:extLst>
            </p:cNvPr>
            <p:cNvSpPr txBox="1"/>
            <p:nvPr/>
          </p:nvSpPr>
          <p:spPr>
            <a:xfrm>
              <a:off x="1676400" y="3818497"/>
              <a:ext cx="4648200" cy="369332"/>
            </a:xfrm>
            <a:prstGeom prst="rect">
              <a:avLst/>
            </a:prstGeom>
            <a:noFill/>
          </p:spPr>
          <p:txBody>
            <a:bodyPr wrap="square" rtlCol="0">
              <a:spAutoFit/>
            </a:bodyPr>
            <a:lstStyle/>
            <a:p>
              <a:r>
                <a:rPr lang="en-US" b="1" dirty="0">
                  <a:solidFill>
                    <a:srgbClr val="C00000"/>
                  </a:solidFill>
                </a:rPr>
                <a:t>Convolution Layers: Extracts Features.</a:t>
              </a:r>
            </a:p>
          </p:txBody>
        </p:sp>
      </p:grpSp>
      <p:grpSp>
        <p:nvGrpSpPr>
          <p:cNvPr id="15" name="Group 14">
            <a:extLst>
              <a:ext uri="{FF2B5EF4-FFF2-40B4-BE49-F238E27FC236}">
                <a16:creationId xmlns:a16="http://schemas.microsoft.com/office/drawing/2014/main" id="{8B52A0D6-DA12-498F-BF7A-AA5D7A7693D7}"/>
              </a:ext>
            </a:extLst>
          </p:cNvPr>
          <p:cNvGrpSpPr/>
          <p:nvPr/>
        </p:nvGrpSpPr>
        <p:grpSpPr>
          <a:xfrm>
            <a:off x="6389077" y="3529463"/>
            <a:ext cx="2668173" cy="1051359"/>
            <a:chOff x="6389077" y="3331026"/>
            <a:chExt cx="2668173" cy="1051359"/>
          </a:xfrm>
        </p:grpSpPr>
        <p:sp>
          <p:nvSpPr>
            <p:cNvPr id="11" name="Right Brace 10">
              <a:extLst>
                <a:ext uri="{FF2B5EF4-FFF2-40B4-BE49-F238E27FC236}">
                  <a16:creationId xmlns:a16="http://schemas.microsoft.com/office/drawing/2014/main" id="{FC69714E-6E81-4D5C-9DE8-606BAE44ADC5}"/>
                </a:ext>
              </a:extLst>
            </p:cNvPr>
            <p:cNvSpPr/>
            <p:nvPr/>
          </p:nvSpPr>
          <p:spPr>
            <a:xfrm rot="5400000">
              <a:off x="7333864" y="2461266"/>
              <a:ext cx="462074" cy="2201593"/>
            </a:xfrm>
            <a:prstGeom prst="rightBrace">
              <a:avLst>
                <a:gd name="adj1" fmla="val 44063"/>
                <a:gd name="adj2" fmla="val 50000"/>
              </a:avLst>
            </a:prstGeom>
            <a:noFill/>
            <a:ln w="19050">
              <a:solidFill>
                <a:srgbClr val="060CF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7B3DDF0A-F3F0-4233-9C23-59C4A6ADB7A4}"/>
                </a:ext>
              </a:extLst>
            </p:cNvPr>
            <p:cNvSpPr txBox="1"/>
            <p:nvPr/>
          </p:nvSpPr>
          <p:spPr>
            <a:xfrm>
              <a:off x="6389077" y="3859165"/>
              <a:ext cx="2668173" cy="523220"/>
            </a:xfrm>
            <a:prstGeom prst="rect">
              <a:avLst/>
            </a:prstGeom>
            <a:noFill/>
          </p:spPr>
          <p:txBody>
            <a:bodyPr wrap="square" rtlCol="0">
              <a:spAutoFit/>
            </a:bodyPr>
            <a:lstStyle/>
            <a:p>
              <a:r>
                <a:rPr lang="en-US" sz="1400" b="1" dirty="0">
                  <a:solidFill>
                    <a:srgbClr val="060CF8"/>
                  </a:solidFill>
                </a:rPr>
                <a:t>Fully Connected (FC) Layers: Performs Classification.</a:t>
              </a:r>
            </a:p>
          </p:txBody>
        </p:sp>
      </p:grpSp>
    </p:spTree>
    <p:extLst>
      <p:ext uri="{BB962C8B-B14F-4D97-AF65-F5344CB8AC3E}">
        <p14:creationId xmlns:p14="http://schemas.microsoft.com/office/powerpoint/2010/main" val="4167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4" y="136525"/>
            <a:ext cx="9144000" cy="685800"/>
          </a:xfrm>
        </p:spPr>
        <p:txBody>
          <a:bodyPr/>
          <a:lstStyle/>
          <a:p>
            <a:r>
              <a:rPr lang="en-US" sz="4400" dirty="0" err="1"/>
              <a:t>DropOut</a:t>
            </a:r>
            <a:r>
              <a:rPr lang="en-US" sz="4400" dirty="0"/>
              <a:t>=&gt; Regularization (1)</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31</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192742" y="1143000"/>
            <a:ext cx="8570258" cy="5299540"/>
          </a:xfrm>
          <a:solidFill>
            <a:schemeClr val="bg1">
              <a:alpha val="9000"/>
            </a:schemeClr>
          </a:solidFill>
        </p:spPr>
        <p:txBody>
          <a:bodyPr>
            <a:normAutofit/>
          </a:bodyPr>
          <a:lstStyle/>
          <a:p>
            <a:pPr marL="228600" indent="-228600" algn="just">
              <a:spcBef>
                <a:spcPts val="1200"/>
              </a:spcBef>
            </a:pPr>
            <a:r>
              <a:rPr lang="en-US" dirty="0"/>
              <a:t>In dropout, we can effectively remove a </a:t>
            </a:r>
            <a:r>
              <a:rPr lang="en-US" b="1" dirty="0">
                <a:solidFill>
                  <a:srgbClr val="0033CC"/>
                </a:solidFill>
              </a:rPr>
              <a:t>unit</a:t>
            </a:r>
            <a:r>
              <a:rPr lang="en-US" dirty="0"/>
              <a:t> from a network by </a:t>
            </a:r>
            <a:r>
              <a:rPr lang="en-US" dirty="0">
                <a:solidFill>
                  <a:srgbClr val="0033CC"/>
                </a:solidFill>
              </a:rPr>
              <a:t>multiplying its output value by zero</a:t>
            </a:r>
            <a:r>
              <a:rPr lang="en-US" dirty="0"/>
              <a:t>.</a:t>
            </a:r>
          </a:p>
          <a:p>
            <a:pPr marL="228600" indent="-228600" algn="just">
              <a:spcBef>
                <a:spcPts val="1200"/>
              </a:spcBef>
            </a:pPr>
            <a:endParaRPr lang="en-US" dirty="0"/>
          </a:p>
          <a:p>
            <a:pPr marL="228600" indent="-228600" algn="just">
              <a:spcBef>
                <a:spcPts val="1200"/>
              </a:spcBef>
            </a:pPr>
            <a:r>
              <a:rPr lang="en-US" dirty="0"/>
              <a:t>Dropout is a simple way to prevent DNN from overfitting &amp; improve model accuracy [1-2].</a:t>
            </a:r>
          </a:p>
          <a:p>
            <a:pPr marL="228600" indent="-228600" algn="just">
              <a:spcBef>
                <a:spcPts val="1200"/>
              </a:spcBef>
            </a:pPr>
            <a:endParaRPr lang="en-US" dirty="0"/>
          </a:p>
          <a:p>
            <a:pPr marL="228600" indent="-228600" algn="just">
              <a:spcBef>
                <a:spcPts val="1200"/>
              </a:spcBef>
            </a:pPr>
            <a:r>
              <a:rPr lang="en-US" dirty="0"/>
              <a:t>Dropout can be thought of as a method of making bagging practical for ensembles of very many large neural networks.</a:t>
            </a:r>
          </a:p>
          <a:p>
            <a:pPr marL="228600" indent="-228600" algn="just">
              <a:spcBef>
                <a:spcPts val="1200"/>
              </a:spcBef>
            </a:pPr>
            <a:endParaRPr lang="en-US" dirty="0"/>
          </a:p>
          <a:p>
            <a:pPr marL="228600" indent="-228600" algn="just">
              <a:spcBef>
                <a:spcPts val="1200"/>
              </a:spcBef>
            </a:pPr>
            <a:r>
              <a:rPr lang="en-US" dirty="0"/>
              <a:t>Dropout trains the ensemble consisting of all sub-networks that can be formed by removing </a:t>
            </a:r>
            <a:r>
              <a:rPr lang="en-US" b="1" dirty="0">
                <a:solidFill>
                  <a:srgbClr val="C00000"/>
                </a:solidFill>
              </a:rPr>
              <a:t>non-output</a:t>
            </a:r>
            <a:r>
              <a:rPr lang="en-US" dirty="0"/>
              <a:t> </a:t>
            </a:r>
            <a:r>
              <a:rPr lang="en-US" dirty="0">
                <a:solidFill>
                  <a:srgbClr val="0033CC"/>
                </a:solidFill>
              </a:rPr>
              <a:t>units</a:t>
            </a:r>
            <a:r>
              <a:rPr lang="en-US" dirty="0"/>
              <a:t> from an underlying base network (see figure next).</a:t>
            </a:r>
          </a:p>
        </p:txBody>
      </p:sp>
    </p:spTree>
    <p:extLst>
      <p:ext uri="{BB962C8B-B14F-4D97-AF65-F5344CB8AC3E}">
        <p14:creationId xmlns:p14="http://schemas.microsoft.com/office/powerpoint/2010/main" val="65104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32</a:t>
            </a:fld>
            <a:endParaRPr lang="en-US"/>
          </a:p>
        </p:txBody>
      </p:sp>
      <p:pic>
        <p:nvPicPr>
          <p:cNvPr id="5" name="Picture 4">
            <a:extLst>
              <a:ext uri="{FF2B5EF4-FFF2-40B4-BE49-F238E27FC236}">
                <a16:creationId xmlns:a16="http://schemas.microsoft.com/office/drawing/2014/main" id="{5A4912D6-4F99-4FFC-998A-8EA9483E57C4}"/>
              </a:ext>
            </a:extLst>
          </p:cNvPr>
          <p:cNvPicPr>
            <a:picLocks noChangeAspect="1"/>
          </p:cNvPicPr>
          <p:nvPr/>
        </p:nvPicPr>
        <p:blipFill>
          <a:blip r:embed="rId3"/>
          <a:stretch>
            <a:fillRect/>
          </a:stretch>
        </p:blipFill>
        <p:spPr>
          <a:xfrm>
            <a:off x="2603409" y="-4482"/>
            <a:ext cx="6597862" cy="6584950"/>
          </a:xfrm>
          <a:prstGeom prst="rect">
            <a:avLst/>
          </a:prstGeom>
        </p:spPr>
      </p:pic>
      <p:sp>
        <p:nvSpPr>
          <p:cNvPr id="2" name="Title 1"/>
          <p:cNvSpPr>
            <a:spLocks noGrp="1"/>
          </p:cNvSpPr>
          <p:nvPr>
            <p:ph type="title"/>
          </p:nvPr>
        </p:nvSpPr>
        <p:spPr>
          <a:xfrm>
            <a:off x="0" y="-4482"/>
            <a:ext cx="4724400" cy="385482"/>
          </a:xfrm>
        </p:spPr>
        <p:txBody>
          <a:bodyPr/>
          <a:lstStyle/>
          <a:p>
            <a:r>
              <a:rPr lang="en-US" sz="2400" dirty="0" err="1"/>
              <a:t>DropOut</a:t>
            </a:r>
            <a:r>
              <a:rPr lang="en-US" sz="2400" dirty="0"/>
              <a:t>=&gt; Regularization (2)</a:t>
            </a:r>
            <a:endParaRPr lang="en-US" sz="3200" dirty="0"/>
          </a:p>
        </p:txBody>
      </p:sp>
      <p:sp>
        <p:nvSpPr>
          <p:cNvPr id="12" name="Rectangle 11">
            <a:extLst>
              <a:ext uri="{FF2B5EF4-FFF2-40B4-BE49-F238E27FC236}">
                <a16:creationId xmlns:a16="http://schemas.microsoft.com/office/drawing/2014/main" id="{E705939A-3B3D-49C5-820C-024A856B7E82}"/>
              </a:ext>
            </a:extLst>
          </p:cNvPr>
          <p:cNvSpPr/>
          <p:nvPr/>
        </p:nvSpPr>
        <p:spPr>
          <a:xfrm>
            <a:off x="19929" y="4205094"/>
            <a:ext cx="4908561" cy="2657179"/>
          </a:xfrm>
          <a:prstGeom prst="rect">
            <a:avLst/>
          </a:prstGeom>
          <a:solidFill>
            <a:schemeClr val="bg1">
              <a:alpha val="2000"/>
            </a:schemeClr>
          </a:solidFill>
        </p:spPr>
        <p:txBody>
          <a:bodyPr wrap="square">
            <a:spAutoFit/>
          </a:bodyPr>
          <a:lstStyle/>
          <a:p>
            <a:pPr marL="117475" indent="-117475" algn="just">
              <a:buFont typeface="Arial" panose="020B0604020202020204" pitchFamily="34" charset="0"/>
              <a:buChar char="•"/>
            </a:pPr>
            <a:r>
              <a:rPr lang="en-US" b="1" dirty="0"/>
              <a:t>Figure</a:t>
            </a:r>
            <a:r>
              <a:rPr lang="en-US" dirty="0"/>
              <a:t> 1: There are sixteen possible subsets of these four units. </a:t>
            </a:r>
          </a:p>
          <a:p>
            <a:pPr marL="117475" indent="-117475" algn="just">
              <a:buFont typeface="Arial" panose="020B0604020202020204" pitchFamily="34" charset="0"/>
              <a:buChar char="•"/>
            </a:pPr>
            <a:r>
              <a:rPr lang="en-US" dirty="0"/>
              <a:t>Here, a large proportion of the resulting networks have no input units or no path connecting the input to the output. </a:t>
            </a:r>
          </a:p>
          <a:p>
            <a:pPr marL="117475" indent="-117475" algn="just">
              <a:buFont typeface="Arial" panose="020B0604020202020204" pitchFamily="34" charset="0"/>
              <a:buChar char="•"/>
            </a:pPr>
            <a:r>
              <a:rPr lang="en-US" dirty="0"/>
              <a:t>This problem becomes insignificant for networks with wider layers, where the probability of dropping all possible paths from inputs to outputs becomes smaller.</a:t>
            </a:r>
          </a:p>
        </p:txBody>
      </p:sp>
    </p:spTree>
    <p:extLst>
      <p:ext uri="{BB962C8B-B14F-4D97-AF65-F5344CB8AC3E}">
        <p14:creationId xmlns:p14="http://schemas.microsoft.com/office/powerpoint/2010/main" val="42002114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33</a:t>
            </a:fld>
            <a:endParaRPr lang="en-US"/>
          </a:p>
        </p:txBody>
      </p:sp>
      <p:sp>
        <p:nvSpPr>
          <p:cNvPr id="2" name="Title 1"/>
          <p:cNvSpPr>
            <a:spLocks noGrp="1"/>
          </p:cNvSpPr>
          <p:nvPr>
            <p:ph type="title"/>
          </p:nvPr>
        </p:nvSpPr>
        <p:spPr>
          <a:xfrm>
            <a:off x="0" y="-4482"/>
            <a:ext cx="4724400" cy="385482"/>
          </a:xfrm>
        </p:spPr>
        <p:txBody>
          <a:bodyPr/>
          <a:lstStyle/>
          <a:p>
            <a:r>
              <a:rPr lang="en-US" sz="2400" dirty="0" err="1"/>
              <a:t>DropOut</a:t>
            </a:r>
            <a:r>
              <a:rPr lang="en-US" sz="2400" dirty="0"/>
              <a:t>=&gt; Regularization (2)</a:t>
            </a:r>
            <a:endParaRPr lang="en-US" sz="3200" dirty="0"/>
          </a:p>
        </p:txBody>
      </p:sp>
      <p:pic>
        <p:nvPicPr>
          <p:cNvPr id="10" name="Picture 9" descr="A picture containing furniture, stool, chair&#10;&#10;Description automatically generated">
            <a:extLst>
              <a:ext uri="{FF2B5EF4-FFF2-40B4-BE49-F238E27FC236}">
                <a16:creationId xmlns:a16="http://schemas.microsoft.com/office/drawing/2014/main" id="{3FCC7D2C-158B-41D6-A377-2F1C7F7FF0F3}"/>
              </a:ext>
            </a:extLst>
          </p:cNvPr>
          <p:cNvPicPr>
            <a:picLocks noChangeAspect="1"/>
          </p:cNvPicPr>
          <p:nvPr/>
        </p:nvPicPr>
        <p:blipFill>
          <a:blip r:embed="rId3"/>
          <a:stretch>
            <a:fillRect/>
          </a:stretch>
        </p:blipFill>
        <p:spPr>
          <a:xfrm>
            <a:off x="49691" y="438202"/>
            <a:ext cx="9057968" cy="5105400"/>
          </a:xfrm>
          <a:prstGeom prst="rect">
            <a:avLst/>
          </a:prstGeom>
        </p:spPr>
      </p:pic>
      <p:sp>
        <p:nvSpPr>
          <p:cNvPr id="11" name="TextBox 10">
            <a:extLst>
              <a:ext uri="{FF2B5EF4-FFF2-40B4-BE49-F238E27FC236}">
                <a16:creationId xmlns:a16="http://schemas.microsoft.com/office/drawing/2014/main" id="{D4C4CB44-E650-4570-9BCB-012713FB0FAF}"/>
              </a:ext>
            </a:extLst>
          </p:cNvPr>
          <p:cNvSpPr txBox="1"/>
          <p:nvPr/>
        </p:nvSpPr>
        <p:spPr>
          <a:xfrm>
            <a:off x="170812" y="5196007"/>
            <a:ext cx="8923497" cy="1661993"/>
          </a:xfrm>
          <a:prstGeom prst="rect">
            <a:avLst/>
          </a:prstGeom>
          <a:solidFill>
            <a:schemeClr val="bg1"/>
          </a:solidFill>
        </p:spPr>
        <p:txBody>
          <a:bodyPr wrap="square" rtlCol="0">
            <a:spAutoFit/>
          </a:bodyPr>
          <a:lstStyle/>
          <a:p>
            <a:r>
              <a:rPr lang="en-US" b="1" dirty="0"/>
              <a:t>Figure 2</a:t>
            </a:r>
            <a:r>
              <a:rPr lang="en-US" dirty="0"/>
              <a:t>: </a:t>
            </a:r>
            <a:r>
              <a:rPr lang="en-US" b="1" dirty="0">
                <a:solidFill>
                  <a:srgbClr val="C00000"/>
                </a:solidFill>
              </a:rPr>
              <a:t>Left</a:t>
            </a:r>
            <a:r>
              <a:rPr lang="en-US" dirty="0"/>
              <a:t>: A standard neural net with 2 hidden layers. </a:t>
            </a:r>
          </a:p>
          <a:p>
            <a:r>
              <a:rPr lang="en-US" dirty="0"/>
              <a:t>                 </a:t>
            </a:r>
            <a:r>
              <a:rPr lang="en-US" b="1" dirty="0">
                <a:solidFill>
                  <a:srgbClr val="0033CC"/>
                </a:solidFill>
              </a:rPr>
              <a:t>Right</a:t>
            </a:r>
            <a:r>
              <a:rPr lang="en-US" dirty="0"/>
              <a:t>: An example of a thinned net produced by applying dropout to the</a:t>
            </a:r>
          </a:p>
          <a:p>
            <a:r>
              <a:rPr lang="en-US" dirty="0"/>
              <a:t>                          network on the left. Black units have been dropped.</a:t>
            </a:r>
          </a:p>
          <a:p>
            <a:endParaRPr lang="en-US" dirty="0"/>
          </a:p>
          <a:p>
            <a:endParaRPr lang="en-US" sz="1050" dirty="0"/>
          </a:p>
          <a:p>
            <a:endParaRPr lang="en-US" dirty="0"/>
          </a:p>
        </p:txBody>
      </p:sp>
    </p:spTree>
    <p:extLst>
      <p:ext uri="{BB962C8B-B14F-4D97-AF65-F5344CB8AC3E}">
        <p14:creationId xmlns:p14="http://schemas.microsoft.com/office/powerpoint/2010/main" val="84356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7" y="0"/>
            <a:ext cx="9144000" cy="788776"/>
          </a:xfrm>
        </p:spPr>
        <p:txBody>
          <a:bodyPr/>
          <a:lstStyle/>
          <a:p>
            <a:r>
              <a:rPr lang="en-US" sz="4400" dirty="0"/>
              <a:t>Data Processing (3)</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34</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148758" y="4064466"/>
            <a:ext cx="8798858" cy="2496904"/>
          </a:xfrm>
        </p:spPr>
        <p:txBody>
          <a:bodyPr>
            <a:normAutofit fontScale="92500" lnSpcReduction="10000"/>
          </a:bodyPr>
          <a:lstStyle/>
          <a:p>
            <a:pPr marL="231775" indent="-225425"/>
            <a:r>
              <a:rPr lang="en-US" dirty="0"/>
              <a:t>Zero-centered &amp; Normalized data [1]:</a:t>
            </a:r>
          </a:p>
          <a:p>
            <a:pPr marL="688975" lvl="1" indent="-225425"/>
            <a:r>
              <a:rPr lang="en-US" dirty="0"/>
              <a:t>To make the data zero-centered, subtract mean feature from its feature values (For RGB we can subtract channel wise).</a:t>
            </a:r>
          </a:p>
          <a:p>
            <a:pPr marL="688975" lvl="1" indent="-225425"/>
            <a:r>
              <a:rPr lang="en-US" dirty="0"/>
              <a:t>Then, divide the zero-centered feature data by its corresponding standard deviation.</a:t>
            </a:r>
          </a:p>
          <a:p>
            <a:pPr marL="6350" indent="0">
              <a:buNone/>
            </a:pPr>
            <a:r>
              <a:rPr lang="en-US" u="sng" dirty="0"/>
              <a:t>Note</a:t>
            </a:r>
            <a:r>
              <a:rPr lang="en-US" dirty="0"/>
              <a:t>: For image data, normalization may not be necessary as the raw features (pixels) typically have similar range (0 to 255).</a:t>
            </a:r>
          </a:p>
          <a:p>
            <a:pPr marL="688975" lvl="1" indent="-225425"/>
            <a:endParaRPr lang="en-US" dirty="0"/>
          </a:p>
        </p:txBody>
      </p:sp>
      <p:pic>
        <p:nvPicPr>
          <p:cNvPr id="6" name="Picture 5" descr="A close up of a map&#10;&#10;Description automatically generated">
            <a:extLst>
              <a:ext uri="{FF2B5EF4-FFF2-40B4-BE49-F238E27FC236}">
                <a16:creationId xmlns:a16="http://schemas.microsoft.com/office/drawing/2014/main" id="{5E2C6AB0-BB34-4EB9-B6F7-1D63B4E9A861}"/>
              </a:ext>
            </a:extLst>
          </p:cNvPr>
          <p:cNvPicPr>
            <a:picLocks noChangeAspect="1"/>
          </p:cNvPicPr>
          <p:nvPr/>
        </p:nvPicPr>
        <p:blipFill>
          <a:blip r:embed="rId3"/>
          <a:stretch>
            <a:fillRect/>
          </a:stretch>
        </p:blipFill>
        <p:spPr>
          <a:xfrm>
            <a:off x="3517" y="850531"/>
            <a:ext cx="9144000" cy="315218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DDE6A534-8DB2-44E1-A39D-F442210A8FA3}"/>
                  </a:ext>
                </a:extLst>
              </p14:cNvPr>
              <p14:cNvContentPartPr/>
              <p14:nvPr/>
            </p14:nvContentPartPr>
            <p14:xfrm>
              <a:off x="-2293031" y="1383946"/>
              <a:ext cx="447480" cy="227160"/>
            </p14:xfrm>
          </p:contentPart>
        </mc:Choice>
        <mc:Fallback xmlns="">
          <p:pic>
            <p:nvPicPr>
              <p:cNvPr id="3" name="Ink 2">
                <a:extLst>
                  <a:ext uri="{FF2B5EF4-FFF2-40B4-BE49-F238E27FC236}">
                    <a16:creationId xmlns:a16="http://schemas.microsoft.com/office/drawing/2014/main" id="{DDE6A534-8DB2-44E1-A39D-F442210A8FA3}"/>
                  </a:ext>
                </a:extLst>
              </p:cNvPr>
              <p:cNvPicPr/>
              <p:nvPr/>
            </p:nvPicPr>
            <p:blipFill>
              <a:blip r:embed="rId5"/>
              <a:stretch>
                <a:fillRect/>
              </a:stretch>
            </p:blipFill>
            <p:spPr>
              <a:xfrm>
                <a:off x="-2301671" y="1374946"/>
                <a:ext cx="465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DA04A5E1-4814-4156-884A-C880D4DCB14D}"/>
                  </a:ext>
                </a:extLst>
              </p14:cNvPr>
              <p14:cNvContentPartPr/>
              <p14:nvPr/>
            </p14:nvContentPartPr>
            <p14:xfrm>
              <a:off x="-2130311" y="1209346"/>
              <a:ext cx="305280" cy="42840"/>
            </p14:xfrm>
          </p:contentPart>
        </mc:Choice>
        <mc:Fallback xmlns="">
          <p:pic>
            <p:nvPicPr>
              <p:cNvPr id="5" name="Ink 4">
                <a:extLst>
                  <a:ext uri="{FF2B5EF4-FFF2-40B4-BE49-F238E27FC236}">
                    <a16:creationId xmlns:a16="http://schemas.microsoft.com/office/drawing/2014/main" id="{DA04A5E1-4814-4156-884A-C880D4DCB14D}"/>
                  </a:ext>
                </a:extLst>
              </p:cNvPr>
              <p:cNvPicPr/>
              <p:nvPr/>
            </p:nvPicPr>
            <p:blipFill>
              <a:blip r:embed="rId7"/>
              <a:stretch>
                <a:fillRect/>
              </a:stretch>
            </p:blipFill>
            <p:spPr>
              <a:xfrm>
                <a:off x="-2138951" y="1200706"/>
                <a:ext cx="3229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BE71C476-5271-4AB3-824E-25B644E2CF36}"/>
                  </a:ext>
                </a:extLst>
              </p14:cNvPr>
              <p14:cNvContentPartPr/>
              <p14:nvPr/>
            </p14:nvContentPartPr>
            <p14:xfrm>
              <a:off x="-3081071" y="1530826"/>
              <a:ext cx="187920" cy="208080"/>
            </p14:xfrm>
          </p:contentPart>
        </mc:Choice>
        <mc:Fallback xmlns="">
          <p:pic>
            <p:nvPicPr>
              <p:cNvPr id="10" name="Ink 9">
                <a:extLst>
                  <a:ext uri="{FF2B5EF4-FFF2-40B4-BE49-F238E27FC236}">
                    <a16:creationId xmlns:a16="http://schemas.microsoft.com/office/drawing/2014/main" id="{BE71C476-5271-4AB3-824E-25B644E2CF36}"/>
                  </a:ext>
                </a:extLst>
              </p:cNvPr>
              <p:cNvPicPr/>
              <p:nvPr/>
            </p:nvPicPr>
            <p:blipFill>
              <a:blip r:embed="rId9"/>
              <a:stretch>
                <a:fillRect/>
              </a:stretch>
            </p:blipFill>
            <p:spPr>
              <a:xfrm>
                <a:off x="-3090071" y="1521826"/>
                <a:ext cx="20556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1DD5AC14-2474-4211-ACAB-B70A94914DDB}"/>
                  </a:ext>
                </a:extLst>
              </p14:cNvPr>
              <p14:cNvContentPartPr/>
              <p14:nvPr/>
            </p14:nvContentPartPr>
            <p14:xfrm>
              <a:off x="-2852831" y="1709386"/>
              <a:ext cx="96840" cy="61560"/>
            </p14:xfrm>
          </p:contentPart>
        </mc:Choice>
        <mc:Fallback xmlns="">
          <p:pic>
            <p:nvPicPr>
              <p:cNvPr id="11" name="Ink 10">
                <a:extLst>
                  <a:ext uri="{FF2B5EF4-FFF2-40B4-BE49-F238E27FC236}">
                    <a16:creationId xmlns:a16="http://schemas.microsoft.com/office/drawing/2014/main" id="{1DD5AC14-2474-4211-ACAB-B70A94914DDB}"/>
                  </a:ext>
                </a:extLst>
              </p:cNvPr>
              <p:cNvPicPr/>
              <p:nvPr/>
            </p:nvPicPr>
            <p:blipFill>
              <a:blip r:embed="rId11"/>
              <a:stretch>
                <a:fillRect/>
              </a:stretch>
            </p:blipFill>
            <p:spPr>
              <a:xfrm>
                <a:off x="-2861471" y="1700386"/>
                <a:ext cx="1144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A1D9B89D-ABEB-4AFF-9D8F-A48287269B75}"/>
                  </a:ext>
                </a:extLst>
              </p14:cNvPr>
              <p14:cNvContentPartPr/>
              <p14:nvPr/>
            </p14:nvContentPartPr>
            <p14:xfrm>
              <a:off x="-2733311" y="1548106"/>
              <a:ext cx="360" cy="15120"/>
            </p14:xfrm>
          </p:contentPart>
        </mc:Choice>
        <mc:Fallback xmlns="">
          <p:pic>
            <p:nvPicPr>
              <p:cNvPr id="12" name="Ink 11">
                <a:extLst>
                  <a:ext uri="{FF2B5EF4-FFF2-40B4-BE49-F238E27FC236}">
                    <a16:creationId xmlns:a16="http://schemas.microsoft.com/office/drawing/2014/main" id="{A1D9B89D-ABEB-4AFF-9D8F-A48287269B75}"/>
                  </a:ext>
                </a:extLst>
              </p:cNvPr>
              <p:cNvPicPr/>
              <p:nvPr/>
            </p:nvPicPr>
            <p:blipFill>
              <a:blip r:embed="rId13"/>
              <a:stretch>
                <a:fillRect/>
              </a:stretch>
            </p:blipFill>
            <p:spPr>
              <a:xfrm>
                <a:off x="-2741951" y="1539106"/>
                <a:ext cx="180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F1E6A0EB-38D7-4B10-813B-B772A0058721}"/>
                  </a:ext>
                </a:extLst>
              </p14:cNvPr>
              <p14:cNvContentPartPr/>
              <p14:nvPr/>
            </p14:nvContentPartPr>
            <p14:xfrm>
              <a:off x="-2580311" y="1584466"/>
              <a:ext cx="187200" cy="16200"/>
            </p14:xfrm>
          </p:contentPart>
        </mc:Choice>
        <mc:Fallback xmlns="">
          <p:pic>
            <p:nvPicPr>
              <p:cNvPr id="13" name="Ink 12">
                <a:extLst>
                  <a:ext uri="{FF2B5EF4-FFF2-40B4-BE49-F238E27FC236}">
                    <a16:creationId xmlns:a16="http://schemas.microsoft.com/office/drawing/2014/main" id="{F1E6A0EB-38D7-4B10-813B-B772A0058721}"/>
                  </a:ext>
                </a:extLst>
              </p:cNvPr>
              <p:cNvPicPr/>
              <p:nvPr/>
            </p:nvPicPr>
            <p:blipFill>
              <a:blip r:embed="rId15"/>
              <a:stretch>
                <a:fillRect/>
              </a:stretch>
            </p:blipFill>
            <p:spPr>
              <a:xfrm>
                <a:off x="-2588951" y="1575826"/>
                <a:ext cx="2048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B3BFDC6E-501E-4D8E-977C-D82C05DB415A}"/>
                  </a:ext>
                </a:extLst>
              </p14:cNvPr>
              <p14:cNvContentPartPr/>
              <p14:nvPr/>
            </p14:nvContentPartPr>
            <p14:xfrm>
              <a:off x="-3095111" y="1683466"/>
              <a:ext cx="1406160" cy="243720"/>
            </p14:xfrm>
          </p:contentPart>
        </mc:Choice>
        <mc:Fallback xmlns="">
          <p:pic>
            <p:nvPicPr>
              <p:cNvPr id="14" name="Ink 13">
                <a:extLst>
                  <a:ext uri="{FF2B5EF4-FFF2-40B4-BE49-F238E27FC236}">
                    <a16:creationId xmlns:a16="http://schemas.microsoft.com/office/drawing/2014/main" id="{B3BFDC6E-501E-4D8E-977C-D82C05DB415A}"/>
                  </a:ext>
                </a:extLst>
              </p:cNvPr>
              <p:cNvPicPr/>
              <p:nvPr/>
            </p:nvPicPr>
            <p:blipFill>
              <a:blip r:embed="rId17"/>
              <a:stretch>
                <a:fillRect/>
              </a:stretch>
            </p:blipFill>
            <p:spPr>
              <a:xfrm>
                <a:off x="-3103751" y="1674826"/>
                <a:ext cx="14238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23FBF6F4-9D58-484E-A94A-790BA86575BB}"/>
                  </a:ext>
                </a:extLst>
              </p14:cNvPr>
              <p14:cNvContentPartPr/>
              <p14:nvPr/>
            </p14:nvContentPartPr>
            <p14:xfrm>
              <a:off x="-2577431" y="1953826"/>
              <a:ext cx="427320" cy="308160"/>
            </p14:xfrm>
          </p:contentPart>
        </mc:Choice>
        <mc:Fallback xmlns="">
          <p:pic>
            <p:nvPicPr>
              <p:cNvPr id="15" name="Ink 14">
                <a:extLst>
                  <a:ext uri="{FF2B5EF4-FFF2-40B4-BE49-F238E27FC236}">
                    <a16:creationId xmlns:a16="http://schemas.microsoft.com/office/drawing/2014/main" id="{23FBF6F4-9D58-484E-A94A-790BA86575BB}"/>
                  </a:ext>
                </a:extLst>
              </p:cNvPr>
              <p:cNvPicPr/>
              <p:nvPr/>
            </p:nvPicPr>
            <p:blipFill>
              <a:blip r:embed="rId19"/>
              <a:stretch>
                <a:fillRect/>
              </a:stretch>
            </p:blipFill>
            <p:spPr>
              <a:xfrm>
                <a:off x="-2586071" y="1945186"/>
                <a:ext cx="4449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B003BB7C-0F9F-47B8-887D-379F66CBE305}"/>
                  </a:ext>
                </a:extLst>
              </p14:cNvPr>
              <p14:cNvContentPartPr/>
              <p14:nvPr/>
            </p14:nvContentPartPr>
            <p14:xfrm>
              <a:off x="-3168911" y="3530626"/>
              <a:ext cx="253800" cy="200880"/>
            </p14:xfrm>
          </p:contentPart>
        </mc:Choice>
        <mc:Fallback xmlns="">
          <p:pic>
            <p:nvPicPr>
              <p:cNvPr id="16" name="Ink 15">
                <a:extLst>
                  <a:ext uri="{FF2B5EF4-FFF2-40B4-BE49-F238E27FC236}">
                    <a16:creationId xmlns:a16="http://schemas.microsoft.com/office/drawing/2014/main" id="{B003BB7C-0F9F-47B8-887D-379F66CBE305}"/>
                  </a:ext>
                </a:extLst>
              </p:cNvPr>
              <p:cNvPicPr/>
              <p:nvPr/>
            </p:nvPicPr>
            <p:blipFill>
              <a:blip r:embed="rId21"/>
              <a:stretch>
                <a:fillRect/>
              </a:stretch>
            </p:blipFill>
            <p:spPr>
              <a:xfrm>
                <a:off x="-3177911" y="3521626"/>
                <a:ext cx="2714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432714E-45A9-4518-B6B3-5A47E367149D}"/>
                  </a:ext>
                </a:extLst>
              </p14:cNvPr>
              <p14:cNvContentPartPr/>
              <p14:nvPr/>
            </p14:nvContentPartPr>
            <p14:xfrm>
              <a:off x="-2877311" y="3631786"/>
              <a:ext cx="65520" cy="141120"/>
            </p14:xfrm>
          </p:contentPart>
        </mc:Choice>
        <mc:Fallback xmlns="">
          <p:pic>
            <p:nvPicPr>
              <p:cNvPr id="17" name="Ink 16">
                <a:extLst>
                  <a:ext uri="{FF2B5EF4-FFF2-40B4-BE49-F238E27FC236}">
                    <a16:creationId xmlns:a16="http://schemas.microsoft.com/office/drawing/2014/main" id="{E432714E-45A9-4518-B6B3-5A47E367149D}"/>
                  </a:ext>
                </a:extLst>
              </p:cNvPr>
              <p:cNvPicPr/>
              <p:nvPr/>
            </p:nvPicPr>
            <p:blipFill>
              <a:blip r:embed="rId23"/>
              <a:stretch>
                <a:fillRect/>
              </a:stretch>
            </p:blipFill>
            <p:spPr>
              <a:xfrm>
                <a:off x="-2885951" y="3622786"/>
                <a:ext cx="83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41CCFB53-56D4-4349-B4E6-AF219C4ACC45}"/>
                  </a:ext>
                </a:extLst>
              </p14:cNvPr>
              <p14:cNvContentPartPr/>
              <p14:nvPr/>
            </p14:nvContentPartPr>
            <p14:xfrm>
              <a:off x="-2722511" y="3471586"/>
              <a:ext cx="360" cy="360"/>
            </p14:xfrm>
          </p:contentPart>
        </mc:Choice>
        <mc:Fallback xmlns="">
          <p:pic>
            <p:nvPicPr>
              <p:cNvPr id="18" name="Ink 17">
                <a:extLst>
                  <a:ext uri="{FF2B5EF4-FFF2-40B4-BE49-F238E27FC236}">
                    <a16:creationId xmlns:a16="http://schemas.microsoft.com/office/drawing/2014/main" id="{41CCFB53-56D4-4349-B4E6-AF219C4ACC45}"/>
                  </a:ext>
                </a:extLst>
              </p:cNvPr>
              <p:cNvPicPr/>
              <p:nvPr/>
            </p:nvPicPr>
            <p:blipFill>
              <a:blip r:embed="rId25"/>
              <a:stretch>
                <a:fillRect/>
              </a:stretch>
            </p:blipFill>
            <p:spPr>
              <a:xfrm>
                <a:off x="-2731151" y="34625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061921FF-4576-4F87-9438-3A6A2EE74E45}"/>
                  </a:ext>
                </a:extLst>
              </p14:cNvPr>
              <p14:cNvContentPartPr/>
              <p14:nvPr/>
            </p14:nvContentPartPr>
            <p14:xfrm>
              <a:off x="-2571671" y="3499666"/>
              <a:ext cx="299520" cy="56160"/>
            </p14:xfrm>
          </p:contentPart>
        </mc:Choice>
        <mc:Fallback xmlns="">
          <p:pic>
            <p:nvPicPr>
              <p:cNvPr id="19" name="Ink 18">
                <a:extLst>
                  <a:ext uri="{FF2B5EF4-FFF2-40B4-BE49-F238E27FC236}">
                    <a16:creationId xmlns:a16="http://schemas.microsoft.com/office/drawing/2014/main" id="{061921FF-4576-4F87-9438-3A6A2EE74E45}"/>
                  </a:ext>
                </a:extLst>
              </p:cNvPr>
              <p:cNvPicPr/>
              <p:nvPr/>
            </p:nvPicPr>
            <p:blipFill>
              <a:blip r:embed="rId27"/>
              <a:stretch>
                <a:fillRect/>
              </a:stretch>
            </p:blipFill>
            <p:spPr>
              <a:xfrm>
                <a:off x="-2580311" y="3490666"/>
                <a:ext cx="31716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Ink 19">
                <a:extLst>
                  <a:ext uri="{FF2B5EF4-FFF2-40B4-BE49-F238E27FC236}">
                    <a16:creationId xmlns:a16="http://schemas.microsoft.com/office/drawing/2014/main" id="{86254383-7E20-40F1-B1FA-BC2BDE461616}"/>
                  </a:ext>
                </a:extLst>
              </p14:cNvPr>
              <p14:cNvContentPartPr/>
              <p14:nvPr/>
            </p14:nvContentPartPr>
            <p14:xfrm>
              <a:off x="-2212751" y="3270706"/>
              <a:ext cx="420120" cy="459000"/>
            </p14:xfrm>
          </p:contentPart>
        </mc:Choice>
        <mc:Fallback xmlns="">
          <p:pic>
            <p:nvPicPr>
              <p:cNvPr id="20" name="Ink 19">
                <a:extLst>
                  <a:ext uri="{FF2B5EF4-FFF2-40B4-BE49-F238E27FC236}">
                    <a16:creationId xmlns:a16="http://schemas.microsoft.com/office/drawing/2014/main" id="{86254383-7E20-40F1-B1FA-BC2BDE461616}"/>
                  </a:ext>
                </a:extLst>
              </p:cNvPr>
              <p:cNvPicPr/>
              <p:nvPr/>
            </p:nvPicPr>
            <p:blipFill>
              <a:blip r:embed="rId29"/>
              <a:stretch>
                <a:fillRect/>
              </a:stretch>
            </p:blipFill>
            <p:spPr>
              <a:xfrm>
                <a:off x="-2221751" y="3261706"/>
                <a:ext cx="437760" cy="47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FC1FDED1-DC3E-4B08-B1EE-9FC44658EFBC}"/>
                  </a:ext>
                </a:extLst>
              </p14:cNvPr>
              <p14:cNvContentPartPr/>
              <p14:nvPr/>
            </p14:nvContentPartPr>
            <p14:xfrm>
              <a:off x="-2100071" y="3323626"/>
              <a:ext cx="340200" cy="268200"/>
            </p14:xfrm>
          </p:contentPart>
        </mc:Choice>
        <mc:Fallback xmlns="">
          <p:pic>
            <p:nvPicPr>
              <p:cNvPr id="21" name="Ink 20">
                <a:extLst>
                  <a:ext uri="{FF2B5EF4-FFF2-40B4-BE49-F238E27FC236}">
                    <a16:creationId xmlns:a16="http://schemas.microsoft.com/office/drawing/2014/main" id="{FC1FDED1-DC3E-4B08-B1EE-9FC44658EFBC}"/>
                  </a:ext>
                </a:extLst>
              </p:cNvPr>
              <p:cNvPicPr/>
              <p:nvPr/>
            </p:nvPicPr>
            <p:blipFill>
              <a:blip r:embed="rId31"/>
              <a:stretch>
                <a:fillRect/>
              </a:stretch>
            </p:blipFill>
            <p:spPr>
              <a:xfrm>
                <a:off x="-2108711" y="3314626"/>
                <a:ext cx="3578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D7FE0333-4F62-4D08-A24F-83B0D1AE5366}"/>
                  </a:ext>
                </a:extLst>
              </p14:cNvPr>
              <p14:cNvContentPartPr/>
              <p14:nvPr/>
            </p14:nvContentPartPr>
            <p14:xfrm>
              <a:off x="-2050751" y="3118066"/>
              <a:ext cx="334080" cy="106920"/>
            </p14:xfrm>
          </p:contentPart>
        </mc:Choice>
        <mc:Fallback xmlns="">
          <p:pic>
            <p:nvPicPr>
              <p:cNvPr id="22" name="Ink 21">
                <a:extLst>
                  <a:ext uri="{FF2B5EF4-FFF2-40B4-BE49-F238E27FC236}">
                    <a16:creationId xmlns:a16="http://schemas.microsoft.com/office/drawing/2014/main" id="{D7FE0333-4F62-4D08-A24F-83B0D1AE5366}"/>
                  </a:ext>
                </a:extLst>
              </p:cNvPr>
              <p:cNvPicPr/>
              <p:nvPr/>
            </p:nvPicPr>
            <p:blipFill>
              <a:blip r:embed="rId33"/>
              <a:stretch>
                <a:fillRect/>
              </a:stretch>
            </p:blipFill>
            <p:spPr>
              <a:xfrm>
                <a:off x="-2059391" y="3109066"/>
                <a:ext cx="351720" cy="124560"/>
              </a:xfrm>
              <a:prstGeom prst="rect">
                <a:avLst/>
              </a:prstGeom>
            </p:spPr>
          </p:pic>
        </mc:Fallback>
      </mc:AlternateContent>
      <p:grpSp>
        <p:nvGrpSpPr>
          <p:cNvPr id="26" name="Group 25">
            <a:extLst>
              <a:ext uri="{FF2B5EF4-FFF2-40B4-BE49-F238E27FC236}">
                <a16:creationId xmlns:a16="http://schemas.microsoft.com/office/drawing/2014/main" id="{65BFCA03-380C-4372-8185-63E898B0D3A4}"/>
              </a:ext>
            </a:extLst>
          </p:cNvPr>
          <p:cNvGrpSpPr/>
          <p:nvPr/>
        </p:nvGrpSpPr>
        <p:grpSpPr>
          <a:xfrm>
            <a:off x="3837769" y="2382226"/>
            <a:ext cx="1053360" cy="466200"/>
            <a:chOff x="3837769" y="2382226"/>
            <a:chExt cx="1053360" cy="466200"/>
          </a:xfrm>
        </p:grpSpPr>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9D870025-9814-425F-8F4B-AD5C05611523}"/>
                    </a:ext>
                  </a:extLst>
                </p14:cNvPr>
                <p14:cNvContentPartPr/>
                <p14:nvPr/>
              </p14:nvContentPartPr>
              <p14:xfrm>
                <a:off x="4413049" y="2382226"/>
                <a:ext cx="478080" cy="230040"/>
              </p14:xfrm>
            </p:contentPart>
          </mc:Choice>
          <mc:Fallback xmlns="">
            <p:pic>
              <p:nvPicPr>
                <p:cNvPr id="23" name="Ink 22">
                  <a:extLst>
                    <a:ext uri="{FF2B5EF4-FFF2-40B4-BE49-F238E27FC236}">
                      <a16:creationId xmlns:a16="http://schemas.microsoft.com/office/drawing/2014/main" id="{9D870025-9814-425F-8F4B-AD5C05611523}"/>
                    </a:ext>
                  </a:extLst>
                </p:cNvPr>
                <p:cNvPicPr/>
                <p:nvPr/>
              </p:nvPicPr>
              <p:blipFill>
                <a:blip r:embed="rId35"/>
                <a:stretch>
                  <a:fillRect/>
                </a:stretch>
              </p:blipFill>
              <p:spPr>
                <a:xfrm>
                  <a:off x="4404409" y="2373226"/>
                  <a:ext cx="4957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Ink 23">
                  <a:extLst>
                    <a:ext uri="{FF2B5EF4-FFF2-40B4-BE49-F238E27FC236}">
                      <a16:creationId xmlns:a16="http://schemas.microsoft.com/office/drawing/2014/main" id="{4A43CDD3-99ED-443F-B062-C7C0B445BDEB}"/>
                    </a:ext>
                  </a:extLst>
                </p14:cNvPr>
                <p14:cNvContentPartPr/>
                <p14:nvPr/>
              </p14:nvContentPartPr>
              <p14:xfrm>
                <a:off x="3837769" y="2516506"/>
                <a:ext cx="789840" cy="331920"/>
              </p14:xfrm>
            </p:contentPart>
          </mc:Choice>
          <mc:Fallback xmlns="">
            <p:pic>
              <p:nvPicPr>
                <p:cNvPr id="24" name="Ink 23">
                  <a:extLst>
                    <a:ext uri="{FF2B5EF4-FFF2-40B4-BE49-F238E27FC236}">
                      <a16:creationId xmlns:a16="http://schemas.microsoft.com/office/drawing/2014/main" id="{4A43CDD3-99ED-443F-B062-C7C0B445BDEB}"/>
                    </a:ext>
                  </a:extLst>
                </p:cNvPr>
                <p:cNvPicPr/>
                <p:nvPr/>
              </p:nvPicPr>
              <p:blipFill>
                <a:blip r:embed="rId37"/>
                <a:stretch>
                  <a:fillRect/>
                </a:stretch>
              </p:blipFill>
              <p:spPr>
                <a:xfrm>
                  <a:off x="3828769" y="2507506"/>
                  <a:ext cx="8074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Ink 24">
                  <a:extLst>
                    <a:ext uri="{FF2B5EF4-FFF2-40B4-BE49-F238E27FC236}">
                      <a16:creationId xmlns:a16="http://schemas.microsoft.com/office/drawing/2014/main" id="{A74F1681-D395-4FA7-B8F9-48CB07A3352A}"/>
                    </a:ext>
                  </a:extLst>
                </p14:cNvPr>
                <p14:cNvContentPartPr/>
                <p14:nvPr/>
              </p14:nvContentPartPr>
              <p14:xfrm>
                <a:off x="4147009" y="2549626"/>
                <a:ext cx="196560" cy="121320"/>
              </p14:xfrm>
            </p:contentPart>
          </mc:Choice>
          <mc:Fallback xmlns="">
            <p:pic>
              <p:nvPicPr>
                <p:cNvPr id="25" name="Ink 24">
                  <a:extLst>
                    <a:ext uri="{FF2B5EF4-FFF2-40B4-BE49-F238E27FC236}">
                      <a16:creationId xmlns:a16="http://schemas.microsoft.com/office/drawing/2014/main" id="{A74F1681-D395-4FA7-B8F9-48CB07A3352A}"/>
                    </a:ext>
                  </a:extLst>
                </p:cNvPr>
                <p:cNvPicPr/>
                <p:nvPr/>
              </p:nvPicPr>
              <p:blipFill>
                <a:blip r:embed="rId39"/>
                <a:stretch>
                  <a:fillRect/>
                </a:stretch>
              </p:blipFill>
              <p:spPr>
                <a:xfrm>
                  <a:off x="4138369" y="2540986"/>
                  <a:ext cx="21420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27" name="Ink 26">
                <a:extLst>
                  <a:ext uri="{FF2B5EF4-FFF2-40B4-BE49-F238E27FC236}">
                    <a16:creationId xmlns:a16="http://schemas.microsoft.com/office/drawing/2014/main" id="{F7BB35B0-B695-438D-BBE4-46843652912B}"/>
                  </a:ext>
                </a:extLst>
              </p14:cNvPr>
              <p14:cNvContentPartPr/>
              <p14:nvPr/>
            </p14:nvContentPartPr>
            <p14:xfrm>
              <a:off x="-3421991" y="4932826"/>
              <a:ext cx="110520" cy="835560"/>
            </p14:xfrm>
          </p:contentPart>
        </mc:Choice>
        <mc:Fallback xmlns="">
          <p:pic>
            <p:nvPicPr>
              <p:cNvPr id="27" name="Ink 26">
                <a:extLst>
                  <a:ext uri="{FF2B5EF4-FFF2-40B4-BE49-F238E27FC236}">
                    <a16:creationId xmlns:a16="http://schemas.microsoft.com/office/drawing/2014/main" id="{F7BB35B0-B695-438D-BBE4-46843652912B}"/>
                  </a:ext>
                </a:extLst>
              </p:cNvPr>
              <p:cNvPicPr/>
              <p:nvPr/>
            </p:nvPicPr>
            <p:blipFill>
              <a:blip r:embed="rId41"/>
              <a:stretch>
                <a:fillRect/>
              </a:stretch>
            </p:blipFill>
            <p:spPr>
              <a:xfrm>
                <a:off x="-3430991" y="4923826"/>
                <a:ext cx="128160" cy="853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8" name="Ink 27">
                <a:extLst>
                  <a:ext uri="{FF2B5EF4-FFF2-40B4-BE49-F238E27FC236}">
                    <a16:creationId xmlns:a16="http://schemas.microsoft.com/office/drawing/2014/main" id="{C0750E6D-5141-4E57-A0D3-EA7236443727}"/>
                  </a:ext>
                </a:extLst>
              </p14:cNvPr>
              <p14:cNvContentPartPr/>
              <p14:nvPr/>
            </p14:nvContentPartPr>
            <p14:xfrm>
              <a:off x="-3176111" y="4899706"/>
              <a:ext cx="70920" cy="781920"/>
            </p14:xfrm>
          </p:contentPart>
        </mc:Choice>
        <mc:Fallback xmlns="">
          <p:pic>
            <p:nvPicPr>
              <p:cNvPr id="28" name="Ink 27">
                <a:extLst>
                  <a:ext uri="{FF2B5EF4-FFF2-40B4-BE49-F238E27FC236}">
                    <a16:creationId xmlns:a16="http://schemas.microsoft.com/office/drawing/2014/main" id="{C0750E6D-5141-4E57-A0D3-EA7236443727}"/>
                  </a:ext>
                </a:extLst>
              </p:cNvPr>
              <p:cNvPicPr/>
              <p:nvPr/>
            </p:nvPicPr>
            <p:blipFill>
              <a:blip r:embed="rId43"/>
              <a:stretch>
                <a:fillRect/>
              </a:stretch>
            </p:blipFill>
            <p:spPr>
              <a:xfrm>
                <a:off x="-3185111" y="4891066"/>
                <a:ext cx="88560" cy="799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78DC9DB5-B392-4378-A4B4-7A6EF15EC298}"/>
                  </a:ext>
                </a:extLst>
              </p14:cNvPr>
              <p14:cNvContentPartPr/>
              <p14:nvPr/>
            </p14:nvContentPartPr>
            <p14:xfrm>
              <a:off x="-2845991" y="4808266"/>
              <a:ext cx="102240" cy="748440"/>
            </p14:xfrm>
          </p:contentPart>
        </mc:Choice>
        <mc:Fallback xmlns="">
          <p:pic>
            <p:nvPicPr>
              <p:cNvPr id="29" name="Ink 28">
                <a:extLst>
                  <a:ext uri="{FF2B5EF4-FFF2-40B4-BE49-F238E27FC236}">
                    <a16:creationId xmlns:a16="http://schemas.microsoft.com/office/drawing/2014/main" id="{78DC9DB5-B392-4378-A4B4-7A6EF15EC298}"/>
                  </a:ext>
                </a:extLst>
              </p:cNvPr>
              <p:cNvPicPr/>
              <p:nvPr/>
            </p:nvPicPr>
            <p:blipFill>
              <a:blip r:embed="rId45"/>
              <a:stretch>
                <a:fillRect/>
              </a:stretch>
            </p:blipFill>
            <p:spPr>
              <a:xfrm>
                <a:off x="-2854991" y="4799266"/>
                <a:ext cx="11988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4383AB42-DF26-4B4C-88AC-E894AA988284}"/>
                  </a:ext>
                </a:extLst>
              </p14:cNvPr>
              <p14:cNvContentPartPr/>
              <p14:nvPr/>
            </p14:nvContentPartPr>
            <p14:xfrm>
              <a:off x="-3597311" y="4620706"/>
              <a:ext cx="1297800" cy="421200"/>
            </p14:xfrm>
          </p:contentPart>
        </mc:Choice>
        <mc:Fallback xmlns="">
          <p:pic>
            <p:nvPicPr>
              <p:cNvPr id="30" name="Ink 29">
                <a:extLst>
                  <a:ext uri="{FF2B5EF4-FFF2-40B4-BE49-F238E27FC236}">
                    <a16:creationId xmlns:a16="http://schemas.microsoft.com/office/drawing/2014/main" id="{4383AB42-DF26-4B4C-88AC-E894AA988284}"/>
                  </a:ext>
                </a:extLst>
              </p:cNvPr>
              <p:cNvPicPr/>
              <p:nvPr/>
            </p:nvPicPr>
            <p:blipFill>
              <a:blip r:embed="rId47"/>
              <a:stretch>
                <a:fillRect/>
              </a:stretch>
            </p:blipFill>
            <p:spPr>
              <a:xfrm>
                <a:off x="-3606311" y="4611706"/>
                <a:ext cx="131544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Ink 30">
                <a:extLst>
                  <a:ext uri="{FF2B5EF4-FFF2-40B4-BE49-F238E27FC236}">
                    <a16:creationId xmlns:a16="http://schemas.microsoft.com/office/drawing/2014/main" id="{9D0907A1-E400-4399-BDF2-E72240B418E7}"/>
                  </a:ext>
                </a:extLst>
              </p14:cNvPr>
              <p14:cNvContentPartPr/>
              <p14:nvPr/>
            </p14:nvContentPartPr>
            <p14:xfrm>
              <a:off x="-3704231" y="4509826"/>
              <a:ext cx="1383120" cy="1429200"/>
            </p14:xfrm>
          </p:contentPart>
        </mc:Choice>
        <mc:Fallback xmlns="">
          <p:pic>
            <p:nvPicPr>
              <p:cNvPr id="31" name="Ink 30">
                <a:extLst>
                  <a:ext uri="{FF2B5EF4-FFF2-40B4-BE49-F238E27FC236}">
                    <a16:creationId xmlns:a16="http://schemas.microsoft.com/office/drawing/2014/main" id="{9D0907A1-E400-4399-BDF2-E72240B418E7}"/>
                  </a:ext>
                </a:extLst>
              </p:cNvPr>
              <p:cNvPicPr/>
              <p:nvPr/>
            </p:nvPicPr>
            <p:blipFill>
              <a:blip r:embed="rId49"/>
              <a:stretch>
                <a:fillRect/>
              </a:stretch>
            </p:blipFill>
            <p:spPr>
              <a:xfrm>
                <a:off x="-3713231" y="4500826"/>
                <a:ext cx="1400760" cy="1446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2" name="Ink 31">
                <a:extLst>
                  <a:ext uri="{FF2B5EF4-FFF2-40B4-BE49-F238E27FC236}">
                    <a16:creationId xmlns:a16="http://schemas.microsoft.com/office/drawing/2014/main" id="{F60DFEFA-6FC5-4412-8217-F424B8C6A332}"/>
                  </a:ext>
                </a:extLst>
              </p14:cNvPr>
              <p14:cNvContentPartPr/>
              <p14:nvPr/>
            </p14:nvContentPartPr>
            <p14:xfrm>
              <a:off x="-3344591" y="5737426"/>
              <a:ext cx="41040" cy="378720"/>
            </p14:xfrm>
          </p:contentPart>
        </mc:Choice>
        <mc:Fallback xmlns="">
          <p:pic>
            <p:nvPicPr>
              <p:cNvPr id="32" name="Ink 31">
                <a:extLst>
                  <a:ext uri="{FF2B5EF4-FFF2-40B4-BE49-F238E27FC236}">
                    <a16:creationId xmlns:a16="http://schemas.microsoft.com/office/drawing/2014/main" id="{F60DFEFA-6FC5-4412-8217-F424B8C6A332}"/>
                  </a:ext>
                </a:extLst>
              </p:cNvPr>
              <p:cNvPicPr/>
              <p:nvPr/>
            </p:nvPicPr>
            <p:blipFill>
              <a:blip r:embed="rId51"/>
              <a:stretch>
                <a:fillRect/>
              </a:stretch>
            </p:blipFill>
            <p:spPr>
              <a:xfrm>
                <a:off x="-3353591" y="5728426"/>
                <a:ext cx="586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3" name="Ink 32">
                <a:extLst>
                  <a:ext uri="{FF2B5EF4-FFF2-40B4-BE49-F238E27FC236}">
                    <a16:creationId xmlns:a16="http://schemas.microsoft.com/office/drawing/2014/main" id="{AD0E1AC7-FD4B-4FCE-B2B3-ED1B75291616}"/>
                  </a:ext>
                </a:extLst>
              </p14:cNvPr>
              <p14:cNvContentPartPr/>
              <p14:nvPr/>
            </p14:nvContentPartPr>
            <p14:xfrm>
              <a:off x="-3070271" y="5685226"/>
              <a:ext cx="73800" cy="429480"/>
            </p14:xfrm>
          </p:contentPart>
        </mc:Choice>
        <mc:Fallback xmlns="">
          <p:pic>
            <p:nvPicPr>
              <p:cNvPr id="33" name="Ink 32">
                <a:extLst>
                  <a:ext uri="{FF2B5EF4-FFF2-40B4-BE49-F238E27FC236}">
                    <a16:creationId xmlns:a16="http://schemas.microsoft.com/office/drawing/2014/main" id="{AD0E1AC7-FD4B-4FCE-B2B3-ED1B75291616}"/>
                  </a:ext>
                </a:extLst>
              </p:cNvPr>
              <p:cNvPicPr/>
              <p:nvPr/>
            </p:nvPicPr>
            <p:blipFill>
              <a:blip r:embed="rId53"/>
              <a:stretch>
                <a:fillRect/>
              </a:stretch>
            </p:blipFill>
            <p:spPr>
              <a:xfrm>
                <a:off x="-3079271" y="5676586"/>
                <a:ext cx="914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94" name="Ink 93">
                <a:extLst>
                  <a:ext uri="{FF2B5EF4-FFF2-40B4-BE49-F238E27FC236}">
                    <a16:creationId xmlns:a16="http://schemas.microsoft.com/office/drawing/2014/main" id="{60FE6298-9A29-4892-A76F-D91D895A46D1}"/>
                  </a:ext>
                </a:extLst>
              </p14:cNvPr>
              <p14:cNvContentPartPr/>
              <p14:nvPr/>
            </p14:nvContentPartPr>
            <p14:xfrm>
              <a:off x="9791449" y="4804306"/>
              <a:ext cx="1528200" cy="1390320"/>
            </p14:xfrm>
          </p:contentPart>
        </mc:Choice>
        <mc:Fallback xmlns="">
          <p:pic>
            <p:nvPicPr>
              <p:cNvPr id="94" name="Ink 93">
                <a:extLst>
                  <a:ext uri="{FF2B5EF4-FFF2-40B4-BE49-F238E27FC236}">
                    <a16:creationId xmlns:a16="http://schemas.microsoft.com/office/drawing/2014/main" id="{60FE6298-9A29-4892-A76F-D91D895A46D1}"/>
                  </a:ext>
                </a:extLst>
              </p:cNvPr>
              <p:cNvPicPr/>
              <p:nvPr/>
            </p:nvPicPr>
            <p:blipFill>
              <a:blip r:embed="rId55"/>
              <a:stretch>
                <a:fillRect/>
              </a:stretch>
            </p:blipFill>
            <p:spPr>
              <a:xfrm>
                <a:off x="9782449" y="4795666"/>
                <a:ext cx="1545840" cy="1407960"/>
              </a:xfrm>
              <a:prstGeom prst="rect">
                <a:avLst/>
              </a:prstGeom>
            </p:spPr>
          </p:pic>
        </mc:Fallback>
      </mc:AlternateContent>
      <p:grpSp>
        <p:nvGrpSpPr>
          <p:cNvPr id="120" name="Group 119">
            <a:extLst>
              <a:ext uri="{FF2B5EF4-FFF2-40B4-BE49-F238E27FC236}">
                <a16:creationId xmlns:a16="http://schemas.microsoft.com/office/drawing/2014/main" id="{224D7962-CD39-45A0-8BF3-87B7E936641E}"/>
              </a:ext>
            </a:extLst>
          </p:cNvPr>
          <p:cNvGrpSpPr/>
          <p:nvPr/>
        </p:nvGrpSpPr>
        <p:grpSpPr>
          <a:xfrm>
            <a:off x="6659809" y="287026"/>
            <a:ext cx="6090120" cy="5699160"/>
            <a:chOff x="6659809" y="287026"/>
            <a:chExt cx="6090120" cy="5699160"/>
          </a:xfrm>
        </p:grpSpPr>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863FDAC6-428B-4325-985F-0752BB0AAEDE}"/>
                    </a:ext>
                  </a:extLst>
                </p14:cNvPr>
                <p14:cNvContentPartPr/>
                <p14:nvPr/>
              </p14:nvContentPartPr>
              <p14:xfrm>
                <a:off x="7649089" y="3253786"/>
                <a:ext cx="91440" cy="74880"/>
              </p14:xfrm>
            </p:contentPart>
          </mc:Choice>
          <mc:Fallback xmlns="">
            <p:pic>
              <p:nvPicPr>
                <p:cNvPr id="34" name="Ink 33">
                  <a:extLst>
                    <a:ext uri="{FF2B5EF4-FFF2-40B4-BE49-F238E27FC236}">
                      <a16:creationId xmlns:a16="http://schemas.microsoft.com/office/drawing/2014/main" id="{863FDAC6-428B-4325-985F-0752BB0AAEDE}"/>
                    </a:ext>
                  </a:extLst>
                </p:cNvPr>
                <p:cNvPicPr/>
                <p:nvPr/>
              </p:nvPicPr>
              <p:blipFill>
                <a:blip r:embed="rId57"/>
                <a:stretch>
                  <a:fillRect/>
                </a:stretch>
              </p:blipFill>
              <p:spPr>
                <a:xfrm>
                  <a:off x="7640449" y="3245146"/>
                  <a:ext cx="10908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16D91EE9-1026-4A51-84EB-DA1B32362DFE}"/>
                    </a:ext>
                  </a:extLst>
                </p14:cNvPr>
                <p14:cNvContentPartPr/>
                <p14:nvPr/>
              </p14:nvContentPartPr>
              <p14:xfrm>
                <a:off x="7476649" y="3287626"/>
                <a:ext cx="588600" cy="282240"/>
              </p14:xfrm>
            </p:contentPart>
          </mc:Choice>
          <mc:Fallback xmlns="">
            <p:pic>
              <p:nvPicPr>
                <p:cNvPr id="35" name="Ink 34">
                  <a:extLst>
                    <a:ext uri="{FF2B5EF4-FFF2-40B4-BE49-F238E27FC236}">
                      <a16:creationId xmlns:a16="http://schemas.microsoft.com/office/drawing/2014/main" id="{16D91EE9-1026-4A51-84EB-DA1B32362DFE}"/>
                    </a:ext>
                  </a:extLst>
                </p:cNvPr>
                <p:cNvPicPr/>
                <p:nvPr/>
              </p:nvPicPr>
              <p:blipFill>
                <a:blip r:embed="rId59"/>
                <a:stretch>
                  <a:fillRect/>
                </a:stretch>
              </p:blipFill>
              <p:spPr>
                <a:xfrm>
                  <a:off x="7467649" y="3278626"/>
                  <a:ext cx="60624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F8D60E69-A775-4711-BB8D-4EADB33E1FF6}"/>
                    </a:ext>
                  </a:extLst>
                </p14:cNvPr>
                <p14:cNvContentPartPr/>
                <p14:nvPr/>
              </p14:nvContentPartPr>
              <p14:xfrm>
                <a:off x="6659809" y="2309506"/>
                <a:ext cx="342360" cy="20520"/>
              </p14:xfrm>
            </p:contentPart>
          </mc:Choice>
          <mc:Fallback xmlns="">
            <p:pic>
              <p:nvPicPr>
                <p:cNvPr id="37" name="Ink 36">
                  <a:extLst>
                    <a:ext uri="{FF2B5EF4-FFF2-40B4-BE49-F238E27FC236}">
                      <a16:creationId xmlns:a16="http://schemas.microsoft.com/office/drawing/2014/main" id="{F8D60E69-A775-4711-BB8D-4EADB33E1FF6}"/>
                    </a:ext>
                  </a:extLst>
                </p:cNvPr>
                <p:cNvPicPr/>
                <p:nvPr/>
              </p:nvPicPr>
              <p:blipFill>
                <a:blip r:embed="rId61"/>
                <a:stretch>
                  <a:fillRect/>
                </a:stretch>
              </p:blipFill>
              <p:spPr>
                <a:xfrm>
                  <a:off x="6650809" y="2300866"/>
                  <a:ext cx="360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04DEEDE6-5027-484D-93DF-EDC46EF11D19}"/>
                    </a:ext>
                  </a:extLst>
                </p14:cNvPr>
                <p14:cNvContentPartPr/>
                <p14:nvPr/>
              </p14:nvContentPartPr>
              <p14:xfrm>
                <a:off x="6877249" y="2271706"/>
                <a:ext cx="47880" cy="175320"/>
              </p14:xfrm>
            </p:contentPart>
          </mc:Choice>
          <mc:Fallback xmlns="">
            <p:pic>
              <p:nvPicPr>
                <p:cNvPr id="38" name="Ink 37">
                  <a:extLst>
                    <a:ext uri="{FF2B5EF4-FFF2-40B4-BE49-F238E27FC236}">
                      <a16:creationId xmlns:a16="http://schemas.microsoft.com/office/drawing/2014/main" id="{04DEEDE6-5027-484D-93DF-EDC46EF11D19}"/>
                    </a:ext>
                  </a:extLst>
                </p:cNvPr>
                <p:cNvPicPr/>
                <p:nvPr/>
              </p:nvPicPr>
              <p:blipFill>
                <a:blip r:embed="rId63"/>
                <a:stretch>
                  <a:fillRect/>
                </a:stretch>
              </p:blipFill>
              <p:spPr>
                <a:xfrm>
                  <a:off x="6868609" y="2263066"/>
                  <a:ext cx="6552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BD12CB64-2680-45EA-AD7E-36AFFE2C2CBE}"/>
                    </a:ext>
                  </a:extLst>
                </p14:cNvPr>
                <p14:cNvContentPartPr/>
                <p14:nvPr/>
              </p14:nvContentPartPr>
              <p14:xfrm>
                <a:off x="7028089" y="2183866"/>
                <a:ext cx="308880" cy="526320"/>
              </p14:xfrm>
            </p:contentPart>
          </mc:Choice>
          <mc:Fallback xmlns="">
            <p:pic>
              <p:nvPicPr>
                <p:cNvPr id="40" name="Ink 39">
                  <a:extLst>
                    <a:ext uri="{FF2B5EF4-FFF2-40B4-BE49-F238E27FC236}">
                      <a16:creationId xmlns:a16="http://schemas.microsoft.com/office/drawing/2014/main" id="{BD12CB64-2680-45EA-AD7E-36AFFE2C2CBE}"/>
                    </a:ext>
                  </a:extLst>
                </p:cNvPr>
                <p:cNvPicPr/>
                <p:nvPr/>
              </p:nvPicPr>
              <p:blipFill>
                <a:blip r:embed="rId65"/>
                <a:stretch>
                  <a:fillRect/>
                </a:stretch>
              </p:blipFill>
              <p:spPr>
                <a:xfrm>
                  <a:off x="7019449" y="2174866"/>
                  <a:ext cx="326520" cy="543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B20B09BB-1513-450A-9974-D91EF5EA37CB}"/>
                    </a:ext>
                  </a:extLst>
                </p14:cNvPr>
                <p14:cNvContentPartPr/>
                <p14:nvPr/>
              </p14:nvContentPartPr>
              <p14:xfrm>
                <a:off x="10312369" y="2169826"/>
                <a:ext cx="1371960" cy="1348200"/>
              </p14:xfrm>
            </p:contentPart>
          </mc:Choice>
          <mc:Fallback xmlns="">
            <p:pic>
              <p:nvPicPr>
                <p:cNvPr id="42" name="Ink 41">
                  <a:extLst>
                    <a:ext uri="{FF2B5EF4-FFF2-40B4-BE49-F238E27FC236}">
                      <a16:creationId xmlns:a16="http://schemas.microsoft.com/office/drawing/2014/main" id="{B20B09BB-1513-450A-9974-D91EF5EA37CB}"/>
                    </a:ext>
                  </a:extLst>
                </p:cNvPr>
                <p:cNvPicPr/>
                <p:nvPr/>
              </p:nvPicPr>
              <p:blipFill>
                <a:blip r:embed="rId67"/>
                <a:stretch>
                  <a:fillRect/>
                </a:stretch>
              </p:blipFill>
              <p:spPr>
                <a:xfrm>
                  <a:off x="10303369" y="2160826"/>
                  <a:ext cx="1389600" cy="1365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E35ABF1C-9AD5-4073-8CFB-C1C75F50F030}"/>
                    </a:ext>
                  </a:extLst>
                </p14:cNvPr>
                <p14:cNvContentPartPr/>
                <p14:nvPr/>
              </p14:nvContentPartPr>
              <p14:xfrm>
                <a:off x="10741489" y="1494106"/>
                <a:ext cx="326880" cy="2645280"/>
              </p14:xfrm>
            </p:contentPart>
          </mc:Choice>
          <mc:Fallback xmlns="">
            <p:pic>
              <p:nvPicPr>
                <p:cNvPr id="43" name="Ink 42">
                  <a:extLst>
                    <a:ext uri="{FF2B5EF4-FFF2-40B4-BE49-F238E27FC236}">
                      <a16:creationId xmlns:a16="http://schemas.microsoft.com/office/drawing/2014/main" id="{E35ABF1C-9AD5-4073-8CFB-C1C75F50F030}"/>
                    </a:ext>
                  </a:extLst>
                </p:cNvPr>
                <p:cNvPicPr/>
                <p:nvPr/>
              </p:nvPicPr>
              <p:blipFill>
                <a:blip r:embed="rId69"/>
                <a:stretch>
                  <a:fillRect/>
                </a:stretch>
              </p:blipFill>
              <p:spPr>
                <a:xfrm>
                  <a:off x="10732489" y="1485466"/>
                  <a:ext cx="344520" cy="2662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4" name="Ink 43">
                  <a:extLst>
                    <a:ext uri="{FF2B5EF4-FFF2-40B4-BE49-F238E27FC236}">
                      <a16:creationId xmlns:a16="http://schemas.microsoft.com/office/drawing/2014/main" id="{65B2EE9B-A202-46D4-AD0F-6224DC93A06A}"/>
                    </a:ext>
                  </a:extLst>
                </p14:cNvPr>
                <p14:cNvContentPartPr/>
                <p14:nvPr/>
              </p14:nvContentPartPr>
              <p14:xfrm>
                <a:off x="9943729" y="2457466"/>
                <a:ext cx="2591640" cy="111960"/>
              </p14:xfrm>
            </p:contentPart>
          </mc:Choice>
          <mc:Fallback xmlns="">
            <p:pic>
              <p:nvPicPr>
                <p:cNvPr id="44" name="Ink 43">
                  <a:extLst>
                    <a:ext uri="{FF2B5EF4-FFF2-40B4-BE49-F238E27FC236}">
                      <a16:creationId xmlns:a16="http://schemas.microsoft.com/office/drawing/2014/main" id="{65B2EE9B-A202-46D4-AD0F-6224DC93A06A}"/>
                    </a:ext>
                  </a:extLst>
                </p:cNvPr>
                <p:cNvPicPr/>
                <p:nvPr/>
              </p:nvPicPr>
              <p:blipFill>
                <a:blip r:embed="rId71"/>
                <a:stretch>
                  <a:fillRect/>
                </a:stretch>
              </p:blipFill>
              <p:spPr>
                <a:xfrm>
                  <a:off x="9935089" y="2448826"/>
                  <a:ext cx="260928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6" name="Ink 45">
                  <a:extLst>
                    <a:ext uri="{FF2B5EF4-FFF2-40B4-BE49-F238E27FC236}">
                      <a16:creationId xmlns:a16="http://schemas.microsoft.com/office/drawing/2014/main" id="{9C700D6A-4AA3-48FF-B41A-E13499A9A7B0}"/>
                    </a:ext>
                  </a:extLst>
                </p14:cNvPr>
                <p14:cNvContentPartPr/>
                <p14:nvPr/>
              </p14:nvContentPartPr>
              <p14:xfrm>
                <a:off x="10468969" y="1935106"/>
                <a:ext cx="84600" cy="78120"/>
              </p14:xfrm>
            </p:contentPart>
          </mc:Choice>
          <mc:Fallback xmlns="">
            <p:pic>
              <p:nvPicPr>
                <p:cNvPr id="46" name="Ink 45">
                  <a:extLst>
                    <a:ext uri="{FF2B5EF4-FFF2-40B4-BE49-F238E27FC236}">
                      <a16:creationId xmlns:a16="http://schemas.microsoft.com/office/drawing/2014/main" id="{9C700D6A-4AA3-48FF-B41A-E13499A9A7B0}"/>
                    </a:ext>
                  </a:extLst>
                </p:cNvPr>
                <p:cNvPicPr/>
                <p:nvPr/>
              </p:nvPicPr>
              <p:blipFill>
                <a:blip r:embed="rId73"/>
                <a:stretch>
                  <a:fillRect/>
                </a:stretch>
              </p:blipFill>
              <p:spPr>
                <a:xfrm>
                  <a:off x="10459969" y="1926106"/>
                  <a:ext cx="1022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7" name="Ink 46">
                  <a:extLst>
                    <a:ext uri="{FF2B5EF4-FFF2-40B4-BE49-F238E27FC236}">
                      <a16:creationId xmlns:a16="http://schemas.microsoft.com/office/drawing/2014/main" id="{531F3387-B589-4C3E-8425-5F07C3669C5A}"/>
                    </a:ext>
                  </a:extLst>
                </p14:cNvPr>
                <p14:cNvContentPartPr/>
                <p14:nvPr/>
              </p14:nvContentPartPr>
              <p14:xfrm>
                <a:off x="10574449" y="1930786"/>
                <a:ext cx="765000" cy="937440"/>
              </p14:xfrm>
            </p:contentPart>
          </mc:Choice>
          <mc:Fallback xmlns="">
            <p:pic>
              <p:nvPicPr>
                <p:cNvPr id="47" name="Ink 46">
                  <a:extLst>
                    <a:ext uri="{FF2B5EF4-FFF2-40B4-BE49-F238E27FC236}">
                      <a16:creationId xmlns:a16="http://schemas.microsoft.com/office/drawing/2014/main" id="{531F3387-B589-4C3E-8425-5F07C3669C5A}"/>
                    </a:ext>
                  </a:extLst>
                </p:cNvPr>
                <p:cNvPicPr/>
                <p:nvPr/>
              </p:nvPicPr>
              <p:blipFill>
                <a:blip r:embed="rId75"/>
                <a:stretch>
                  <a:fillRect/>
                </a:stretch>
              </p:blipFill>
              <p:spPr>
                <a:xfrm>
                  <a:off x="10565809" y="1921786"/>
                  <a:ext cx="782640" cy="955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9" name="Ink 48">
                  <a:extLst>
                    <a:ext uri="{FF2B5EF4-FFF2-40B4-BE49-F238E27FC236}">
                      <a16:creationId xmlns:a16="http://schemas.microsoft.com/office/drawing/2014/main" id="{59376451-8011-4835-B65E-692FA5F55CEA}"/>
                    </a:ext>
                  </a:extLst>
                </p14:cNvPr>
                <p14:cNvContentPartPr/>
                <p14:nvPr/>
              </p14:nvContentPartPr>
              <p14:xfrm>
                <a:off x="10651849" y="2016106"/>
                <a:ext cx="360" cy="1440"/>
              </p14:xfrm>
            </p:contentPart>
          </mc:Choice>
          <mc:Fallback xmlns="">
            <p:pic>
              <p:nvPicPr>
                <p:cNvPr id="49" name="Ink 48">
                  <a:extLst>
                    <a:ext uri="{FF2B5EF4-FFF2-40B4-BE49-F238E27FC236}">
                      <a16:creationId xmlns:a16="http://schemas.microsoft.com/office/drawing/2014/main" id="{59376451-8011-4835-B65E-692FA5F55CEA}"/>
                    </a:ext>
                  </a:extLst>
                </p:cNvPr>
                <p:cNvPicPr/>
                <p:nvPr/>
              </p:nvPicPr>
              <p:blipFill>
                <a:blip r:embed="rId77"/>
                <a:stretch>
                  <a:fillRect/>
                </a:stretch>
              </p:blipFill>
              <p:spPr>
                <a:xfrm>
                  <a:off x="10643209" y="2007466"/>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3EF14B3A-BF0F-4CA7-91B9-F1B84993F9CA}"/>
                    </a:ext>
                  </a:extLst>
                </p14:cNvPr>
                <p14:cNvContentPartPr/>
                <p14:nvPr/>
              </p14:nvContentPartPr>
              <p14:xfrm>
                <a:off x="10654729" y="2033386"/>
                <a:ext cx="196200" cy="37080"/>
              </p14:xfrm>
            </p:contentPart>
          </mc:Choice>
          <mc:Fallback xmlns="">
            <p:pic>
              <p:nvPicPr>
                <p:cNvPr id="50" name="Ink 49">
                  <a:extLst>
                    <a:ext uri="{FF2B5EF4-FFF2-40B4-BE49-F238E27FC236}">
                      <a16:creationId xmlns:a16="http://schemas.microsoft.com/office/drawing/2014/main" id="{3EF14B3A-BF0F-4CA7-91B9-F1B84993F9CA}"/>
                    </a:ext>
                  </a:extLst>
                </p:cNvPr>
                <p:cNvPicPr/>
                <p:nvPr/>
              </p:nvPicPr>
              <p:blipFill>
                <a:blip r:embed="rId79"/>
                <a:stretch>
                  <a:fillRect/>
                </a:stretch>
              </p:blipFill>
              <p:spPr>
                <a:xfrm>
                  <a:off x="10645729" y="2024746"/>
                  <a:ext cx="213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1" name="Ink 50">
                  <a:extLst>
                    <a:ext uri="{FF2B5EF4-FFF2-40B4-BE49-F238E27FC236}">
                      <a16:creationId xmlns:a16="http://schemas.microsoft.com/office/drawing/2014/main" id="{8D963662-6344-4623-9767-8CCCC0601C4E}"/>
                    </a:ext>
                  </a:extLst>
                </p14:cNvPr>
                <p14:cNvContentPartPr/>
                <p14:nvPr/>
              </p14:nvContentPartPr>
              <p14:xfrm>
                <a:off x="10748329" y="2006026"/>
                <a:ext cx="121320" cy="123120"/>
              </p14:xfrm>
            </p:contentPart>
          </mc:Choice>
          <mc:Fallback xmlns="">
            <p:pic>
              <p:nvPicPr>
                <p:cNvPr id="51" name="Ink 50">
                  <a:extLst>
                    <a:ext uri="{FF2B5EF4-FFF2-40B4-BE49-F238E27FC236}">
                      <a16:creationId xmlns:a16="http://schemas.microsoft.com/office/drawing/2014/main" id="{8D963662-6344-4623-9767-8CCCC0601C4E}"/>
                    </a:ext>
                  </a:extLst>
                </p:cNvPr>
                <p:cNvPicPr/>
                <p:nvPr/>
              </p:nvPicPr>
              <p:blipFill>
                <a:blip r:embed="rId81"/>
                <a:stretch>
                  <a:fillRect/>
                </a:stretch>
              </p:blipFill>
              <p:spPr>
                <a:xfrm>
                  <a:off x="10739689" y="1997386"/>
                  <a:ext cx="1389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3" name="Ink 52">
                  <a:extLst>
                    <a:ext uri="{FF2B5EF4-FFF2-40B4-BE49-F238E27FC236}">
                      <a16:creationId xmlns:a16="http://schemas.microsoft.com/office/drawing/2014/main" id="{A6F1A371-ADE7-489C-ABDC-30E8BDFBE88E}"/>
                    </a:ext>
                  </a:extLst>
                </p14:cNvPr>
                <p14:cNvContentPartPr/>
                <p14:nvPr/>
              </p14:nvContentPartPr>
              <p14:xfrm>
                <a:off x="10839409" y="2089546"/>
                <a:ext cx="360" cy="2880"/>
              </p14:xfrm>
            </p:contentPart>
          </mc:Choice>
          <mc:Fallback xmlns="">
            <p:pic>
              <p:nvPicPr>
                <p:cNvPr id="53" name="Ink 52">
                  <a:extLst>
                    <a:ext uri="{FF2B5EF4-FFF2-40B4-BE49-F238E27FC236}">
                      <a16:creationId xmlns:a16="http://schemas.microsoft.com/office/drawing/2014/main" id="{A6F1A371-ADE7-489C-ABDC-30E8BDFBE88E}"/>
                    </a:ext>
                  </a:extLst>
                </p:cNvPr>
                <p:cNvPicPr/>
                <p:nvPr/>
              </p:nvPicPr>
              <p:blipFill>
                <a:blip r:embed="rId83"/>
                <a:stretch>
                  <a:fillRect/>
                </a:stretch>
              </p:blipFill>
              <p:spPr>
                <a:xfrm>
                  <a:off x="10830769" y="2080906"/>
                  <a:ext cx="180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5" name="Ink 54">
                  <a:extLst>
                    <a:ext uri="{FF2B5EF4-FFF2-40B4-BE49-F238E27FC236}">
                      <a16:creationId xmlns:a16="http://schemas.microsoft.com/office/drawing/2014/main" id="{E38D9891-0F65-4F0A-A6C9-3369B20829F4}"/>
                    </a:ext>
                  </a:extLst>
                </p14:cNvPr>
                <p14:cNvContentPartPr/>
                <p14:nvPr/>
              </p14:nvContentPartPr>
              <p14:xfrm>
                <a:off x="10615129" y="2048146"/>
                <a:ext cx="27720" cy="319320"/>
              </p14:xfrm>
            </p:contentPart>
          </mc:Choice>
          <mc:Fallback xmlns="">
            <p:pic>
              <p:nvPicPr>
                <p:cNvPr id="55" name="Ink 54">
                  <a:extLst>
                    <a:ext uri="{FF2B5EF4-FFF2-40B4-BE49-F238E27FC236}">
                      <a16:creationId xmlns:a16="http://schemas.microsoft.com/office/drawing/2014/main" id="{E38D9891-0F65-4F0A-A6C9-3369B20829F4}"/>
                    </a:ext>
                  </a:extLst>
                </p:cNvPr>
                <p:cNvPicPr/>
                <p:nvPr/>
              </p:nvPicPr>
              <p:blipFill>
                <a:blip r:embed="rId85"/>
                <a:stretch>
                  <a:fillRect/>
                </a:stretch>
              </p:blipFill>
              <p:spPr>
                <a:xfrm>
                  <a:off x="10606489" y="2039506"/>
                  <a:ext cx="453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6" name="Ink 55">
                  <a:extLst>
                    <a:ext uri="{FF2B5EF4-FFF2-40B4-BE49-F238E27FC236}">
                      <a16:creationId xmlns:a16="http://schemas.microsoft.com/office/drawing/2014/main" id="{F8E8E062-9F31-4869-85CB-BE99E023E7AC}"/>
                    </a:ext>
                  </a:extLst>
                </p14:cNvPr>
                <p14:cNvContentPartPr/>
                <p14:nvPr/>
              </p14:nvContentPartPr>
              <p14:xfrm>
                <a:off x="10631689" y="2285386"/>
                <a:ext cx="107640" cy="56520"/>
              </p14:xfrm>
            </p:contentPart>
          </mc:Choice>
          <mc:Fallback xmlns="">
            <p:pic>
              <p:nvPicPr>
                <p:cNvPr id="56" name="Ink 55">
                  <a:extLst>
                    <a:ext uri="{FF2B5EF4-FFF2-40B4-BE49-F238E27FC236}">
                      <a16:creationId xmlns:a16="http://schemas.microsoft.com/office/drawing/2014/main" id="{F8E8E062-9F31-4869-85CB-BE99E023E7AC}"/>
                    </a:ext>
                  </a:extLst>
                </p:cNvPr>
                <p:cNvPicPr/>
                <p:nvPr/>
              </p:nvPicPr>
              <p:blipFill>
                <a:blip r:embed="rId87"/>
                <a:stretch>
                  <a:fillRect/>
                </a:stretch>
              </p:blipFill>
              <p:spPr>
                <a:xfrm>
                  <a:off x="10622689" y="2276386"/>
                  <a:ext cx="1252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8" name="Ink 57">
                  <a:extLst>
                    <a:ext uri="{FF2B5EF4-FFF2-40B4-BE49-F238E27FC236}">
                      <a16:creationId xmlns:a16="http://schemas.microsoft.com/office/drawing/2014/main" id="{0231BB22-0A76-437D-8F39-281A4BB54FA0}"/>
                    </a:ext>
                  </a:extLst>
                </p14:cNvPr>
                <p14:cNvContentPartPr/>
                <p14:nvPr/>
              </p14:nvContentPartPr>
              <p14:xfrm>
                <a:off x="9689929" y="2857426"/>
                <a:ext cx="182520" cy="30960"/>
              </p14:xfrm>
            </p:contentPart>
          </mc:Choice>
          <mc:Fallback xmlns="">
            <p:pic>
              <p:nvPicPr>
                <p:cNvPr id="58" name="Ink 57">
                  <a:extLst>
                    <a:ext uri="{FF2B5EF4-FFF2-40B4-BE49-F238E27FC236}">
                      <a16:creationId xmlns:a16="http://schemas.microsoft.com/office/drawing/2014/main" id="{0231BB22-0A76-437D-8F39-281A4BB54FA0}"/>
                    </a:ext>
                  </a:extLst>
                </p:cNvPr>
                <p:cNvPicPr/>
                <p:nvPr/>
              </p:nvPicPr>
              <p:blipFill>
                <a:blip r:embed="rId89"/>
                <a:stretch>
                  <a:fillRect/>
                </a:stretch>
              </p:blipFill>
              <p:spPr>
                <a:xfrm>
                  <a:off x="9681289" y="2848786"/>
                  <a:ext cx="2001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9" name="Ink 58">
                  <a:extLst>
                    <a:ext uri="{FF2B5EF4-FFF2-40B4-BE49-F238E27FC236}">
                      <a16:creationId xmlns:a16="http://schemas.microsoft.com/office/drawing/2014/main" id="{B01A173F-B52A-427D-8F09-FB2E48D7F30D}"/>
                    </a:ext>
                  </a:extLst>
                </p14:cNvPr>
                <p14:cNvContentPartPr/>
                <p14:nvPr/>
              </p14:nvContentPartPr>
              <p14:xfrm>
                <a:off x="10865689" y="1829266"/>
                <a:ext cx="130680" cy="23760"/>
              </p14:xfrm>
            </p:contentPart>
          </mc:Choice>
          <mc:Fallback xmlns="">
            <p:pic>
              <p:nvPicPr>
                <p:cNvPr id="59" name="Ink 58">
                  <a:extLst>
                    <a:ext uri="{FF2B5EF4-FFF2-40B4-BE49-F238E27FC236}">
                      <a16:creationId xmlns:a16="http://schemas.microsoft.com/office/drawing/2014/main" id="{B01A173F-B52A-427D-8F09-FB2E48D7F30D}"/>
                    </a:ext>
                  </a:extLst>
                </p:cNvPr>
                <p:cNvPicPr/>
                <p:nvPr/>
              </p:nvPicPr>
              <p:blipFill>
                <a:blip r:embed="rId91"/>
                <a:stretch>
                  <a:fillRect/>
                </a:stretch>
              </p:blipFill>
              <p:spPr>
                <a:xfrm>
                  <a:off x="10856689" y="1820266"/>
                  <a:ext cx="1483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0" name="Ink 59">
                  <a:extLst>
                    <a:ext uri="{FF2B5EF4-FFF2-40B4-BE49-F238E27FC236}">
                      <a16:creationId xmlns:a16="http://schemas.microsoft.com/office/drawing/2014/main" id="{B9BA0EBE-7F21-4D1F-880A-9F8010D2744E}"/>
                    </a:ext>
                  </a:extLst>
                </p14:cNvPr>
                <p14:cNvContentPartPr/>
                <p14:nvPr/>
              </p14:nvContentPartPr>
              <p14:xfrm>
                <a:off x="10896649" y="1732426"/>
                <a:ext cx="46440" cy="242640"/>
              </p14:xfrm>
            </p:contentPart>
          </mc:Choice>
          <mc:Fallback xmlns="">
            <p:pic>
              <p:nvPicPr>
                <p:cNvPr id="60" name="Ink 59">
                  <a:extLst>
                    <a:ext uri="{FF2B5EF4-FFF2-40B4-BE49-F238E27FC236}">
                      <a16:creationId xmlns:a16="http://schemas.microsoft.com/office/drawing/2014/main" id="{B9BA0EBE-7F21-4D1F-880A-9F8010D2744E}"/>
                    </a:ext>
                  </a:extLst>
                </p:cNvPr>
                <p:cNvPicPr/>
                <p:nvPr/>
              </p:nvPicPr>
              <p:blipFill>
                <a:blip r:embed="rId93"/>
                <a:stretch>
                  <a:fillRect/>
                </a:stretch>
              </p:blipFill>
              <p:spPr>
                <a:xfrm>
                  <a:off x="10887649" y="1723786"/>
                  <a:ext cx="640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9BDA4072-A7DF-486B-8EC7-1A78E215A989}"/>
                    </a:ext>
                  </a:extLst>
                </p14:cNvPr>
                <p14:cNvContentPartPr/>
                <p14:nvPr/>
              </p14:nvContentPartPr>
              <p14:xfrm>
                <a:off x="10085569" y="1980466"/>
                <a:ext cx="1510560" cy="899640"/>
              </p14:xfrm>
            </p:contentPart>
          </mc:Choice>
          <mc:Fallback xmlns="">
            <p:pic>
              <p:nvPicPr>
                <p:cNvPr id="62" name="Ink 61">
                  <a:extLst>
                    <a:ext uri="{FF2B5EF4-FFF2-40B4-BE49-F238E27FC236}">
                      <a16:creationId xmlns:a16="http://schemas.microsoft.com/office/drawing/2014/main" id="{9BDA4072-A7DF-486B-8EC7-1A78E215A989}"/>
                    </a:ext>
                  </a:extLst>
                </p:cNvPr>
                <p:cNvPicPr/>
                <p:nvPr/>
              </p:nvPicPr>
              <p:blipFill>
                <a:blip r:embed="rId95"/>
                <a:stretch>
                  <a:fillRect/>
                </a:stretch>
              </p:blipFill>
              <p:spPr>
                <a:xfrm>
                  <a:off x="10076569" y="1971826"/>
                  <a:ext cx="1528200" cy="917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B5A76A42-B7F3-48CF-BCD4-5480C2C871D1}"/>
                    </a:ext>
                  </a:extLst>
                </p14:cNvPr>
                <p14:cNvContentPartPr/>
                <p14:nvPr/>
              </p14:nvContentPartPr>
              <p14:xfrm>
                <a:off x="10494529" y="2913946"/>
                <a:ext cx="974520" cy="321840"/>
              </p14:xfrm>
            </p:contentPart>
          </mc:Choice>
          <mc:Fallback xmlns="">
            <p:pic>
              <p:nvPicPr>
                <p:cNvPr id="63" name="Ink 62">
                  <a:extLst>
                    <a:ext uri="{FF2B5EF4-FFF2-40B4-BE49-F238E27FC236}">
                      <a16:creationId xmlns:a16="http://schemas.microsoft.com/office/drawing/2014/main" id="{B5A76A42-B7F3-48CF-BCD4-5480C2C871D1}"/>
                    </a:ext>
                  </a:extLst>
                </p:cNvPr>
                <p:cNvPicPr/>
                <p:nvPr/>
              </p:nvPicPr>
              <p:blipFill>
                <a:blip r:embed="rId97"/>
                <a:stretch>
                  <a:fillRect/>
                </a:stretch>
              </p:blipFill>
              <p:spPr>
                <a:xfrm>
                  <a:off x="10485529" y="2904946"/>
                  <a:ext cx="99216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5852BACE-963C-47A1-B1A7-A79998382CF1}"/>
                    </a:ext>
                  </a:extLst>
                </p14:cNvPr>
                <p14:cNvContentPartPr/>
                <p14:nvPr/>
              </p14:nvContentPartPr>
              <p14:xfrm>
                <a:off x="10535209" y="3120586"/>
                <a:ext cx="942120" cy="268200"/>
              </p14:xfrm>
            </p:contentPart>
          </mc:Choice>
          <mc:Fallback xmlns="">
            <p:pic>
              <p:nvPicPr>
                <p:cNvPr id="64" name="Ink 63">
                  <a:extLst>
                    <a:ext uri="{FF2B5EF4-FFF2-40B4-BE49-F238E27FC236}">
                      <a16:creationId xmlns:a16="http://schemas.microsoft.com/office/drawing/2014/main" id="{5852BACE-963C-47A1-B1A7-A79998382CF1}"/>
                    </a:ext>
                  </a:extLst>
                </p:cNvPr>
                <p:cNvPicPr/>
                <p:nvPr/>
              </p:nvPicPr>
              <p:blipFill>
                <a:blip r:embed="rId99"/>
                <a:stretch>
                  <a:fillRect/>
                </a:stretch>
              </p:blipFill>
              <p:spPr>
                <a:xfrm>
                  <a:off x="10526209" y="3111586"/>
                  <a:ext cx="9597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6921C82A-7385-4151-B352-ECB280356DC9}"/>
                    </a:ext>
                  </a:extLst>
                </p14:cNvPr>
                <p14:cNvContentPartPr/>
                <p14:nvPr/>
              </p14:nvContentPartPr>
              <p14:xfrm>
                <a:off x="10643929" y="4378066"/>
                <a:ext cx="64440" cy="1608120"/>
              </p14:xfrm>
            </p:contentPart>
          </mc:Choice>
          <mc:Fallback xmlns="">
            <p:pic>
              <p:nvPicPr>
                <p:cNvPr id="66" name="Ink 65">
                  <a:extLst>
                    <a:ext uri="{FF2B5EF4-FFF2-40B4-BE49-F238E27FC236}">
                      <a16:creationId xmlns:a16="http://schemas.microsoft.com/office/drawing/2014/main" id="{6921C82A-7385-4151-B352-ECB280356DC9}"/>
                    </a:ext>
                  </a:extLst>
                </p:cNvPr>
                <p:cNvPicPr/>
                <p:nvPr/>
              </p:nvPicPr>
              <p:blipFill>
                <a:blip r:embed="rId101"/>
                <a:stretch>
                  <a:fillRect/>
                </a:stretch>
              </p:blipFill>
              <p:spPr>
                <a:xfrm>
                  <a:off x="10634929" y="4369066"/>
                  <a:ext cx="82080" cy="1625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E223EB6C-96FF-4F85-A511-030C05EA6028}"/>
                    </a:ext>
                  </a:extLst>
                </p14:cNvPr>
                <p14:cNvContentPartPr/>
                <p14:nvPr/>
              </p14:nvContentPartPr>
              <p14:xfrm>
                <a:off x="9849049" y="5407306"/>
                <a:ext cx="2361960" cy="83520"/>
              </p14:xfrm>
            </p:contentPart>
          </mc:Choice>
          <mc:Fallback xmlns="">
            <p:pic>
              <p:nvPicPr>
                <p:cNvPr id="67" name="Ink 66">
                  <a:extLst>
                    <a:ext uri="{FF2B5EF4-FFF2-40B4-BE49-F238E27FC236}">
                      <a16:creationId xmlns:a16="http://schemas.microsoft.com/office/drawing/2014/main" id="{E223EB6C-96FF-4F85-A511-030C05EA6028}"/>
                    </a:ext>
                  </a:extLst>
                </p:cNvPr>
                <p:cNvPicPr/>
                <p:nvPr/>
              </p:nvPicPr>
              <p:blipFill>
                <a:blip r:embed="rId103"/>
                <a:stretch>
                  <a:fillRect/>
                </a:stretch>
              </p:blipFill>
              <p:spPr>
                <a:xfrm>
                  <a:off x="9840049" y="5398306"/>
                  <a:ext cx="23796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03AA570F-6D00-4479-A2C2-C0052399F6F1}"/>
                    </a:ext>
                  </a:extLst>
                </p14:cNvPr>
                <p14:cNvContentPartPr/>
                <p14:nvPr/>
              </p14:nvContentPartPr>
              <p14:xfrm>
                <a:off x="10306609" y="4940746"/>
                <a:ext cx="853920" cy="772560"/>
              </p14:xfrm>
            </p:contentPart>
          </mc:Choice>
          <mc:Fallback xmlns="">
            <p:pic>
              <p:nvPicPr>
                <p:cNvPr id="69" name="Ink 68">
                  <a:extLst>
                    <a:ext uri="{FF2B5EF4-FFF2-40B4-BE49-F238E27FC236}">
                      <a16:creationId xmlns:a16="http://schemas.microsoft.com/office/drawing/2014/main" id="{03AA570F-6D00-4479-A2C2-C0052399F6F1}"/>
                    </a:ext>
                  </a:extLst>
                </p:cNvPr>
                <p:cNvPicPr/>
                <p:nvPr/>
              </p:nvPicPr>
              <p:blipFill>
                <a:blip r:embed="rId105"/>
                <a:stretch>
                  <a:fillRect/>
                </a:stretch>
              </p:blipFill>
              <p:spPr>
                <a:xfrm>
                  <a:off x="10297969" y="4931746"/>
                  <a:ext cx="871560" cy="790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0CD989BB-30C1-487C-844A-6801E7CF6DD6}"/>
                    </a:ext>
                  </a:extLst>
                </p14:cNvPr>
                <p14:cNvContentPartPr/>
                <p14:nvPr/>
              </p14:nvContentPartPr>
              <p14:xfrm>
                <a:off x="11037769" y="5544106"/>
                <a:ext cx="152280" cy="160560"/>
              </p14:xfrm>
            </p:contentPart>
          </mc:Choice>
          <mc:Fallback xmlns="">
            <p:pic>
              <p:nvPicPr>
                <p:cNvPr id="70" name="Ink 69">
                  <a:extLst>
                    <a:ext uri="{FF2B5EF4-FFF2-40B4-BE49-F238E27FC236}">
                      <a16:creationId xmlns:a16="http://schemas.microsoft.com/office/drawing/2014/main" id="{0CD989BB-30C1-487C-844A-6801E7CF6DD6}"/>
                    </a:ext>
                  </a:extLst>
                </p:cNvPr>
                <p:cNvPicPr/>
                <p:nvPr/>
              </p:nvPicPr>
              <p:blipFill>
                <a:blip r:embed="rId107"/>
                <a:stretch>
                  <a:fillRect/>
                </a:stretch>
              </p:blipFill>
              <p:spPr>
                <a:xfrm>
                  <a:off x="11029129" y="5535466"/>
                  <a:ext cx="1699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AACA614A-7559-42FD-823A-C2898AFF9954}"/>
                    </a:ext>
                  </a:extLst>
                </p14:cNvPr>
                <p14:cNvContentPartPr/>
                <p14:nvPr/>
              </p14:nvContentPartPr>
              <p14:xfrm>
                <a:off x="10421809" y="5086186"/>
                <a:ext cx="596880" cy="505800"/>
              </p14:xfrm>
            </p:contentPart>
          </mc:Choice>
          <mc:Fallback xmlns="">
            <p:pic>
              <p:nvPicPr>
                <p:cNvPr id="72" name="Ink 71">
                  <a:extLst>
                    <a:ext uri="{FF2B5EF4-FFF2-40B4-BE49-F238E27FC236}">
                      <a16:creationId xmlns:a16="http://schemas.microsoft.com/office/drawing/2014/main" id="{AACA614A-7559-42FD-823A-C2898AFF9954}"/>
                    </a:ext>
                  </a:extLst>
                </p:cNvPr>
                <p:cNvPicPr/>
                <p:nvPr/>
              </p:nvPicPr>
              <p:blipFill>
                <a:blip r:embed="rId109"/>
                <a:stretch>
                  <a:fillRect/>
                </a:stretch>
              </p:blipFill>
              <p:spPr>
                <a:xfrm>
                  <a:off x="10413169" y="5077546"/>
                  <a:ext cx="61452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Ink 73">
                  <a:extLst>
                    <a:ext uri="{FF2B5EF4-FFF2-40B4-BE49-F238E27FC236}">
                      <a16:creationId xmlns:a16="http://schemas.microsoft.com/office/drawing/2014/main" id="{EDE9571A-2121-408B-9380-ADB0012523D4}"/>
                    </a:ext>
                  </a:extLst>
                </p14:cNvPr>
                <p14:cNvContentPartPr/>
                <p14:nvPr/>
              </p14:nvContentPartPr>
              <p14:xfrm>
                <a:off x="11133889" y="4331266"/>
                <a:ext cx="693360" cy="858600"/>
              </p14:xfrm>
            </p:contentPart>
          </mc:Choice>
          <mc:Fallback xmlns="">
            <p:pic>
              <p:nvPicPr>
                <p:cNvPr id="74" name="Ink 73">
                  <a:extLst>
                    <a:ext uri="{FF2B5EF4-FFF2-40B4-BE49-F238E27FC236}">
                      <a16:creationId xmlns:a16="http://schemas.microsoft.com/office/drawing/2014/main" id="{EDE9571A-2121-408B-9380-ADB0012523D4}"/>
                    </a:ext>
                  </a:extLst>
                </p:cNvPr>
                <p:cNvPicPr/>
                <p:nvPr/>
              </p:nvPicPr>
              <p:blipFill>
                <a:blip r:embed="rId111"/>
                <a:stretch>
                  <a:fillRect/>
                </a:stretch>
              </p:blipFill>
              <p:spPr>
                <a:xfrm>
                  <a:off x="11125249" y="4322266"/>
                  <a:ext cx="711000" cy="8762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6" name="Ink 75">
                  <a:extLst>
                    <a:ext uri="{FF2B5EF4-FFF2-40B4-BE49-F238E27FC236}">
                      <a16:creationId xmlns:a16="http://schemas.microsoft.com/office/drawing/2014/main" id="{EBC172D4-25D7-4E13-98C5-A0D2D167DA68}"/>
                    </a:ext>
                  </a:extLst>
                </p14:cNvPr>
                <p14:cNvContentPartPr/>
                <p14:nvPr/>
              </p14:nvContentPartPr>
              <p14:xfrm>
                <a:off x="11081329" y="4159906"/>
                <a:ext cx="917280" cy="54360"/>
              </p14:xfrm>
            </p:contentPart>
          </mc:Choice>
          <mc:Fallback xmlns="">
            <p:pic>
              <p:nvPicPr>
                <p:cNvPr id="76" name="Ink 75">
                  <a:extLst>
                    <a:ext uri="{FF2B5EF4-FFF2-40B4-BE49-F238E27FC236}">
                      <a16:creationId xmlns:a16="http://schemas.microsoft.com/office/drawing/2014/main" id="{EBC172D4-25D7-4E13-98C5-A0D2D167DA68}"/>
                    </a:ext>
                  </a:extLst>
                </p:cNvPr>
                <p:cNvPicPr/>
                <p:nvPr/>
              </p:nvPicPr>
              <p:blipFill>
                <a:blip r:embed="rId113"/>
                <a:stretch>
                  <a:fillRect/>
                </a:stretch>
              </p:blipFill>
              <p:spPr>
                <a:xfrm>
                  <a:off x="11072689" y="4151266"/>
                  <a:ext cx="9349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7" name="Ink 76">
                  <a:extLst>
                    <a:ext uri="{FF2B5EF4-FFF2-40B4-BE49-F238E27FC236}">
                      <a16:creationId xmlns:a16="http://schemas.microsoft.com/office/drawing/2014/main" id="{EF56D86E-97BD-44AA-A47E-F0147276EDA4}"/>
                    </a:ext>
                  </a:extLst>
                </p14:cNvPr>
                <p14:cNvContentPartPr/>
                <p14:nvPr/>
              </p14:nvContentPartPr>
              <p14:xfrm>
                <a:off x="11908969" y="4123186"/>
                <a:ext cx="113040" cy="172800"/>
              </p14:xfrm>
            </p:contentPart>
          </mc:Choice>
          <mc:Fallback xmlns="">
            <p:pic>
              <p:nvPicPr>
                <p:cNvPr id="77" name="Ink 76">
                  <a:extLst>
                    <a:ext uri="{FF2B5EF4-FFF2-40B4-BE49-F238E27FC236}">
                      <a16:creationId xmlns:a16="http://schemas.microsoft.com/office/drawing/2014/main" id="{EF56D86E-97BD-44AA-A47E-F0147276EDA4}"/>
                    </a:ext>
                  </a:extLst>
                </p:cNvPr>
                <p:cNvPicPr/>
                <p:nvPr/>
              </p:nvPicPr>
              <p:blipFill>
                <a:blip r:embed="rId115"/>
                <a:stretch>
                  <a:fillRect/>
                </a:stretch>
              </p:blipFill>
              <p:spPr>
                <a:xfrm>
                  <a:off x="11899969" y="4114546"/>
                  <a:ext cx="1306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Ink 78">
                  <a:extLst>
                    <a:ext uri="{FF2B5EF4-FFF2-40B4-BE49-F238E27FC236}">
                      <a16:creationId xmlns:a16="http://schemas.microsoft.com/office/drawing/2014/main" id="{97A62CBC-45BB-4723-AED9-06402BC51A37}"/>
                    </a:ext>
                  </a:extLst>
                </p14:cNvPr>
                <p14:cNvContentPartPr/>
                <p14:nvPr/>
              </p14:nvContentPartPr>
              <p14:xfrm>
                <a:off x="12202369" y="4319026"/>
                <a:ext cx="246240" cy="3960"/>
              </p14:xfrm>
            </p:contentPart>
          </mc:Choice>
          <mc:Fallback xmlns="">
            <p:pic>
              <p:nvPicPr>
                <p:cNvPr id="79" name="Ink 78">
                  <a:extLst>
                    <a:ext uri="{FF2B5EF4-FFF2-40B4-BE49-F238E27FC236}">
                      <a16:creationId xmlns:a16="http://schemas.microsoft.com/office/drawing/2014/main" id="{97A62CBC-45BB-4723-AED9-06402BC51A37}"/>
                    </a:ext>
                  </a:extLst>
                </p:cNvPr>
                <p:cNvPicPr/>
                <p:nvPr/>
              </p:nvPicPr>
              <p:blipFill>
                <a:blip r:embed="rId117"/>
                <a:stretch>
                  <a:fillRect/>
                </a:stretch>
              </p:blipFill>
              <p:spPr>
                <a:xfrm>
                  <a:off x="12193369" y="4310026"/>
                  <a:ext cx="2638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Ink 79">
                  <a:extLst>
                    <a:ext uri="{FF2B5EF4-FFF2-40B4-BE49-F238E27FC236}">
                      <a16:creationId xmlns:a16="http://schemas.microsoft.com/office/drawing/2014/main" id="{9632CEA5-2EA0-4BD3-9845-E5F57EF58AE4}"/>
                    </a:ext>
                  </a:extLst>
                </p14:cNvPr>
                <p14:cNvContentPartPr/>
                <p14:nvPr/>
              </p14:nvContentPartPr>
              <p14:xfrm>
                <a:off x="12252769" y="4276186"/>
                <a:ext cx="64080" cy="203400"/>
              </p14:xfrm>
            </p:contentPart>
          </mc:Choice>
          <mc:Fallback xmlns="">
            <p:pic>
              <p:nvPicPr>
                <p:cNvPr id="80" name="Ink 79">
                  <a:extLst>
                    <a:ext uri="{FF2B5EF4-FFF2-40B4-BE49-F238E27FC236}">
                      <a16:creationId xmlns:a16="http://schemas.microsoft.com/office/drawing/2014/main" id="{9632CEA5-2EA0-4BD3-9845-E5F57EF58AE4}"/>
                    </a:ext>
                  </a:extLst>
                </p:cNvPr>
                <p:cNvPicPr/>
                <p:nvPr/>
              </p:nvPicPr>
              <p:blipFill>
                <a:blip r:embed="rId119"/>
                <a:stretch>
                  <a:fillRect/>
                </a:stretch>
              </p:blipFill>
              <p:spPr>
                <a:xfrm>
                  <a:off x="12243769" y="4267186"/>
                  <a:ext cx="8172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Ink 80">
                  <a:extLst>
                    <a:ext uri="{FF2B5EF4-FFF2-40B4-BE49-F238E27FC236}">
                      <a16:creationId xmlns:a16="http://schemas.microsoft.com/office/drawing/2014/main" id="{BD317E98-B895-4670-8159-EACCECDD9B46}"/>
                    </a:ext>
                  </a:extLst>
                </p14:cNvPr>
                <p14:cNvContentPartPr/>
                <p14:nvPr/>
              </p14:nvContentPartPr>
              <p14:xfrm>
                <a:off x="12055489" y="4542586"/>
                <a:ext cx="16560" cy="550800"/>
              </p14:xfrm>
            </p:contentPart>
          </mc:Choice>
          <mc:Fallback xmlns="">
            <p:pic>
              <p:nvPicPr>
                <p:cNvPr id="81" name="Ink 80">
                  <a:extLst>
                    <a:ext uri="{FF2B5EF4-FFF2-40B4-BE49-F238E27FC236}">
                      <a16:creationId xmlns:a16="http://schemas.microsoft.com/office/drawing/2014/main" id="{BD317E98-B895-4670-8159-EACCECDD9B46}"/>
                    </a:ext>
                  </a:extLst>
                </p:cNvPr>
                <p:cNvPicPr/>
                <p:nvPr/>
              </p:nvPicPr>
              <p:blipFill>
                <a:blip r:embed="rId121"/>
                <a:stretch>
                  <a:fillRect/>
                </a:stretch>
              </p:blipFill>
              <p:spPr>
                <a:xfrm>
                  <a:off x="12046849" y="4533946"/>
                  <a:ext cx="3420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Ink 81">
                  <a:extLst>
                    <a:ext uri="{FF2B5EF4-FFF2-40B4-BE49-F238E27FC236}">
                      <a16:creationId xmlns:a16="http://schemas.microsoft.com/office/drawing/2014/main" id="{CC5A0A9F-F1E1-4D8E-A1CC-2DB72543A6CF}"/>
                    </a:ext>
                  </a:extLst>
                </p14:cNvPr>
                <p14:cNvContentPartPr/>
                <p14:nvPr/>
              </p14:nvContentPartPr>
              <p14:xfrm>
                <a:off x="12013369" y="4970626"/>
                <a:ext cx="83160" cy="128880"/>
              </p14:xfrm>
            </p:contentPart>
          </mc:Choice>
          <mc:Fallback xmlns="">
            <p:pic>
              <p:nvPicPr>
                <p:cNvPr id="82" name="Ink 81">
                  <a:extLst>
                    <a:ext uri="{FF2B5EF4-FFF2-40B4-BE49-F238E27FC236}">
                      <a16:creationId xmlns:a16="http://schemas.microsoft.com/office/drawing/2014/main" id="{CC5A0A9F-F1E1-4D8E-A1CC-2DB72543A6CF}"/>
                    </a:ext>
                  </a:extLst>
                </p:cNvPr>
                <p:cNvPicPr/>
                <p:nvPr/>
              </p:nvPicPr>
              <p:blipFill>
                <a:blip r:embed="rId123"/>
                <a:stretch>
                  <a:fillRect/>
                </a:stretch>
              </p:blipFill>
              <p:spPr>
                <a:xfrm>
                  <a:off x="12004729" y="4961986"/>
                  <a:ext cx="100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Ink 83">
                  <a:extLst>
                    <a:ext uri="{FF2B5EF4-FFF2-40B4-BE49-F238E27FC236}">
                      <a16:creationId xmlns:a16="http://schemas.microsoft.com/office/drawing/2014/main" id="{CF2BE925-1041-44AA-A8C3-A958FEE5A61D}"/>
                    </a:ext>
                  </a:extLst>
                </p14:cNvPr>
                <p14:cNvContentPartPr/>
                <p14:nvPr/>
              </p14:nvContentPartPr>
              <p14:xfrm>
                <a:off x="12294889" y="4987906"/>
                <a:ext cx="191880" cy="11520"/>
              </p14:xfrm>
            </p:contentPart>
          </mc:Choice>
          <mc:Fallback xmlns="">
            <p:pic>
              <p:nvPicPr>
                <p:cNvPr id="84" name="Ink 83">
                  <a:extLst>
                    <a:ext uri="{FF2B5EF4-FFF2-40B4-BE49-F238E27FC236}">
                      <a16:creationId xmlns:a16="http://schemas.microsoft.com/office/drawing/2014/main" id="{CF2BE925-1041-44AA-A8C3-A958FEE5A61D}"/>
                    </a:ext>
                  </a:extLst>
                </p:cNvPr>
                <p:cNvPicPr/>
                <p:nvPr/>
              </p:nvPicPr>
              <p:blipFill>
                <a:blip r:embed="rId125"/>
                <a:stretch>
                  <a:fillRect/>
                </a:stretch>
              </p:blipFill>
              <p:spPr>
                <a:xfrm>
                  <a:off x="12285889" y="4978906"/>
                  <a:ext cx="2095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Ink 84">
                  <a:extLst>
                    <a:ext uri="{FF2B5EF4-FFF2-40B4-BE49-F238E27FC236}">
                      <a16:creationId xmlns:a16="http://schemas.microsoft.com/office/drawing/2014/main" id="{53906AC0-302C-44A6-8507-3BF9E66DCCB2}"/>
                    </a:ext>
                  </a:extLst>
                </p14:cNvPr>
                <p14:cNvContentPartPr/>
                <p14:nvPr/>
              </p14:nvContentPartPr>
              <p14:xfrm>
                <a:off x="12358609" y="4948666"/>
                <a:ext cx="47880" cy="172800"/>
              </p14:xfrm>
            </p:contentPart>
          </mc:Choice>
          <mc:Fallback xmlns="">
            <p:pic>
              <p:nvPicPr>
                <p:cNvPr id="85" name="Ink 84">
                  <a:extLst>
                    <a:ext uri="{FF2B5EF4-FFF2-40B4-BE49-F238E27FC236}">
                      <a16:creationId xmlns:a16="http://schemas.microsoft.com/office/drawing/2014/main" id="{53906AC0-302C-44A6-8507-3BF9E66DCCB2}"/>
                    </a:ext>
                  </a:extLst>
                </p:cNvPr>
                <p:cNvPicPr/>
                <p:nvPr/>
              </p:nvPicPr>
              <p:blipFill>
                <a:blip r:embed="rId127"/>
                <a:stretch>
                  <a:fillRect/>
                </a:stretch>
              </p:blipFill>
              <p:spPr>
                <a:xfrm>
                  <a:off x="12349969" y="4939666"/>
                  <a:ext cx="65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8FD0140C-80C5-4C6D-9FC2-9618BB6E3316}"/>
                    </a:ext>
                  </a:extLst>
                </p14:cNvPr>
                <p14:cNvContentPartPr/>
                <p14:nvPr/>
              </p14:nvContentPartPr>
              <p14:xfrm>
                <a:off x="10898089" y="4445026"/>
                <a:ext cx="360" cy="360"/>
              </p14:xfrm>
            </p:contentPart>
          </mc:Choice>
          <mc:Fallback xmlns="">
            <p:pic>
              <p:nvPicPr>
                <p:cNvPr id="87" name="Ink 86">
                  <a:extLst>
                    <a:ext uri="{FF2B5EF4-FFF2-40B4-BE49-F238E27FC236}">
                      <a16:creationId xmlns:a16="http://schemas.microsoft.com/office/drawing/2014/main" id="{8FD0140C-80C5-4C6D-9FC2-9618BB6E3316}"/>
                    </a:ext>
                  </a:extLst>
                </p:cNvPr>
                <p:cNvPicPr/>
                <p:nvPr/>
              </p:nvPicPr>
              <p:blipFill>
                <a:blip r:embed="rId25"/>
                <a:stretch>
                  <a:fillRect/>
                </a:stretch>
              </p:blipFill>
              <p:spPr>
                <a:xfrm>
                  <a:off x="10889089" y="44360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8" name="Ink 87">
                  <a:extLst>
                    <a:ext uri="{FF2B5EF4-FFF2-40B4-BE49-F238E27FC236}">
                      <a16:creationId xmlns:a16="http://schemas.microsoft.com/office/drawing/2014/main" id="{B687C2A4-573B-4F9A-9838-8323E61B27D9}"/>
                    </a:ext>
                  </a:extLst>
                </p14:cNvPr>
                <p14:cNvContentPartPr/>
                <p14:nvPr/>
              </p14:nvContentPartPr>
              <p14:xfrm>
                <a:off x="11206249" y="4570666"/>
                <a:ext cx="516600" cy="706320"/>
              </p14:xfrm>
            </p:contentPart>
          </mc:Choice>
          <mc:Fallback xmlns="">
            <p:pic>
              <p:nvPicPr>
                <p:cNvPr id="88" name="Ink 87">
                  <a:extLst>
                    <a:ext uri="{FF2B5EF4-FFF2-40B4-BE49-F238E27FC236}">
                      <a16:creationId xmlns:a16="http://schemas.microsoft.com/office/drawing/2014/main" id="{B687C2A4-573B-4F9A-9838-8323E61B27D9}"/>
                    </a:ext>
                  </a:extLst>
                </p:cNvPr>
                <p:cNvPicPr/>
                <p:nvPr/>
              </p:nvPicPr>
              <p:blipFill>
                <a:blip r:embed="rId130"/>
                <a:stretch>
                  <a:fillRect/>
                </a:stretch>
              </p:blipFill>
              <p:spPr>
                <a:xfrm>
                  <a:off x="11197609" y="4562026"/>
                  <a:ext cx="534240" cy="7239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9" name="Ink 88">
                  <a:extLst>
                    <a:ext uri="{FF2B5EF4-FFF2-40B4-BE49-F238E27FC236}">
                      <a16:creationId xmlns:a16="http://schemas.microsoft.com/office/drawing/2014/main" id="{EAC47BE2-DBA3-4062-9D70-AC04693E9B6A}"/>
                    </a:ext>
                  </a:extLst>
                </p14:cNvPr>
                <p14:cNvContentPartPr/>
                <p14:nvPr/>
              </p14:nvContentPartPr>
              <p14:xfrm>
                <a:off x="11672449" y="5095546"/>
                <a:ext cx="236880" cy="173880"/>
              </p14:xfrm>
            </p:contentPart>
          </mc:Choice>
          <mc:Fallback xmlns="">
            <p:pic>
              <p:nvPicPr>
                <p:cNvPr id="89" name="Ink 88">
                  <a:extLst>
                    <a:ext uri="{FF2B5EF4-FFF2-40B4-BE49-F238E27FC236}">
                      <a16:creationId xmlns:a16="http://schemas.microsoft.com/office/drawing/2014/main" id="{EAC47BE2-DBA3-4062-9D70-AC04693E9B6A}"/>
                    </a:ext>
                  </a:extLst>
                </p:cNvPr>
                <p:cNvPicPr/>
                <p:nvPr/>
              </p:nvPicPr>
              <p:blipFill>
                <a:blip r:embed="rId132"/>
                <a:stretch>
                  <a:fillRect/>
                </a:stretch>
              </p:blipFill>
              <p:spPr>
                <a:xfrm>
                  <a:off x="11663449" y="5086546"/>
                  <a:ext cx="254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1" name="Ink 90">
                  <a:extLst>
                    <a:ext uri="{FF2B5EF4-FFF2-40B4-BE49-F238E27FC236}">
                      <a16:creationId xmlns:a16="http://schemas.microsoft.com/office/drawing/2014/main" id="{0DFA8D7B-FC6C-4ECA-826D-7CD7CE941A99}"/>
                    </a:ext>
                  </a:extLst>
                </p14:cNvPr>
                <p14:cNvContentPartPr/>
                <p14:nvPr/>
              </p14:nvContentPartPr>
              <p14:xfrm>
                <a:off x="10181689" y="4929946"/>
                <a:ext cx="501840" cy="257400"/>
              </p14:xfrm>
            </p:contentPart>
          </mc:Choice>
          <mc:Fallback xmlns="">
            <p:pic>
              <p:nvPicPr>
                <p:cNvPr id="91" name="Ink 90">
                  <a:extLst>
                    <a:ext uri="{FF2B5EF4-FFF2-40B4-BE49-F238E27FC236}">
                      <a16:creationId xmlns:a16="http://schemas.microsoft.com/office/drawing/2014/main" id="{0DFA8D7B-FC6C-4ECA-826D-7CD7CE941A99}"/>
                    </a:ext>
                  </a:extLst>
                </p:cNvPr>
                <p:cNvPicPr/>
                <p:nvPr/>
              </p:nvPicPr>
              <p:blipFill>
                <a:blip r:embed="rId134"/>
                <a:stretch>
                  <a:fillRect/>
                </a:stretch>
              </p:blipFill>
              <p:spPr>
                <a:xfrm>
                  <a:off x="10173049" y="4921306"/>
                  <a:ext cx="51948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2" name="Ink 91">
                  <a:extLst>
                    <a:ext uri="{FF2B5EF4-FFF2-40B4-BE49-F238E27FC236}">
                      <a16:creationId xmlns:a16="http://schemas.microsoft.com/office/drawing/2014/main" id="{3B83081F-1A7C-4D21-A80B-0248E33D14AB}"/>
                    </a:ext>
                  </a:extLst>
                </p14:cNvPr>
                <p14:cNvContentPartPr/>
                <p14:nvPr/>
              </p14:nvContentPartPr>
              <p14:xfrm>
                <a:off x="10460689" y="5206786"/>
                <a:ext cx="861120" cy="573840"/>
              </p14:xfrm>
            </p:contentPart>
          </mc:Choice>
          <mc:Fallback xmlns="">
            <p:pic>
              <p:nvPicPr>
                <p:cNvPr id="92" name="Ink 91">
                  <a:extLst>
                    <a:ext uri="{FF2B5EF4-FFF2-40B4-BE49-F238E27FC236}">
                      <a16:creationId xmlns:a16="http://schemas.microsoft.com/office/drawing/2014/main" id="{3B83081F-1A7C-4D21-A80B-0248E33D14AB}"/>
                    </a:ext>
                  </a:extLst>
                </p:cNvPr>
                <p:cNvPicPr/>
                <p:nvPr/>
              </p:nvPicPr>
              <p:blipFill>
                <a:blip r:embed="rId136"/>
                <a:stretch>
                  <a:fillRect/>
                </a:stretch>
              </p:blipFill>
              <p:spPr>
                <a:xfrm>
                  <a:off x="10452049" y="5197786"/>
                  <a:ext cx="878760" cy="5914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6" name="Ink 95">
                  <a:extLst>
                    <a:ext uri="{FF2B5EF4-FFF2-40B4-BE49-F238E27FC236}">
                      <a16:creationId xmlns:a16="http://schemas.microsoft.com/office/drawing/2014/main" id="{A51ECC5A-58BB-4696-82A5-86C341178BE2}"/>
                    </a:ext>
                  </a:extLst>
                </p14:cNvPr>
                <p14:cNvContentPartPr/>
                <p14:nvPr/>
              </p14:nvContentPartPr>
              <p14:xfrm>
                <a:off x="7200889" y="1986946"/>
                <a:ext cx="888480" cy="993240"/>
              </p14:xfrm>
            </p:contentPart>
          </mc:Choice>
          <mc:Fallback xmlns="">
            <p:pic>
              <p:nvPicPr>
                <p:cNvPr id="96" name="Ink 95">
                  <a:extLst>
                    <a:ext uri="{FF2B5EF4-FFF2-40B4-BE49-F238E27FC236}">
                      <a16:creationId xmlns:a16="http://schemas.microsoft.com/office/drawing/2014/main" id="{A51ECC5A-58BB-4696-82A5-86C341178BE2}"/>
                    </a:ext>
                  </a:extLst>
                </p:cNvPr>
                <p:cNvPicPr/>
                <p:nvPr/>
              </p:nvPicPr>
              <p:blipFill>
                <a:blip r:embed="rId138"/>
                <a:stretch>
                  <a:fillRect/>
                </a:stretch>
              </p:blipFill>
              <p:spPr>
                <a:xfrm>
                  <a:off x="7191889" y="1978306"/>
                  <a:ext cx="906120" cy="1010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7" name="Ink 96">
                  <a:extLst>
                    <a:ext uri="{FF2B5EF4-FFF2-40B4-BE49-F238E27FC236}">
                      <a16:creationId xmlns:a16="http://schemas.microsoft.com/office/drawing/2014/main" id="{FE084197-2366-48BA-A059-9CE534D1B378}"/>
                    </a:ext>
                  </a:extLst>
                </p14:cNvPr>
                <p14:cNvContentPartPr/>
                <p14:nvPr/>
              </p14:nvContentPartPr>
              <p14:xfrm>
                <a:off x="8037889" y="920626"/>
                <a:ext cx="1779120" cy="1201320"/>
              </p14:xfrm>
            </p:contentPart>
          </mc:Choice>
          <mc:Fallback xmlns="">
            <p:pic>
              <p:nvPicPr>
                <p:cNvPr id="97" name="Ink 96">
                  <a:extLst>
                    <a:ext uri="{FF2B5EF4-FFF2-40B4-BE49-F238E27FC236}">
                      <a16:creationId xmlns:a16="http://schemas.microsoft.com/office/drawing/2014/main" id="{FE084197-2366-48BA-A059-9CE534D1B378}"/>
                    </a:ext>
                  </a:extLst>
                </p:cNvPr>
                <p:cNvPicPr/>
                <p:nvPr/>
              </p:nvPicPr>
              <p:blipFill>
                <a:blip r:embed="rId140"/>
                <a:stretch>
                  <a:fillRect/>
                </a:stretch>
              </p:blipFill>
              <p:spPr>
                <a:xfrm>
                  <a:off x="8028889" y="911626"/>
                  <a:ext cx="1796760" cy="1218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8" name="Ink 97">
                  <a:extLst>
                    <a:ext uri="{FF2B5EF4-FFF2-40B4-BE49-F238E27FC236}">
                      <a16:creationId xmlns:a16="http://schemas.microsoft.com/office/drawing/2014/main" id="{9269C877-935F-4E11-8EAB-5B8A561EC616}"/>
                    </a:ext>
                  </a:extLst>
                </p14:cNvPr>
                <p14:cNvContentPartPr/>
                <p14:nvPr/>
              </p14:nvContentPartPr>
              <p14:xfrm>
                <a:off x="9718369" y="871666"/>
                <a:ext cx="68400" cy="201960"/>
              </p14:xfrm>
            </p:contentPart>
          </mc:Choice>
          <mc:Fallback xmlns="">
            <p:pic>
              <p:nvPicPr>
                <p:cNvPr id="98" name="Ink 97">
                  <a:extLst>
                    <a:ext uri="{FF2B5EF4-FFF2-40B4-BE49-F238E27FC236}">
                      <a16:creationId xmlns:a16="http://schemas.microsoft.com/office/drawing/2014/main" id="{9269C877-935F-4E11-8EAB-5B8A561EC616}"/>
                    </a:ext>
                  </a:extLst>
                </p:cNvPr>
                <p:cNvPicPr/>
                <p:nvPr/>
              </p:nvPicPr>
              <p:blipFill>
                <a:blip r:embed="rId142"/>
                <a:stretch>
                  <a:fillRect/>
                </a:stretch>
              </p:blipFill>
              <p:spPr>
                <a:xfrm>
                  <a:off x="9709729" y="863026"/>
                  <a:ext cx="860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0" name="Ink 99">
                  <a:extLst>
                    <a:ext uri="{FF2B5EF4-FFF2-40B4-BE49-F238E27FC236}">
                      <a16:creationId xmlns:a16="http://schemas.microsoft.com/office/drawing/2014/main" id="{D3D3A66F-7F54-4A46-B692-1F64454054AE}"/>
                    </a:ext>
                  </a:extLst>
                </p14:cNvPr>
                <p14:cNvContentPartPr/>
                <p14:nvPr/>
              </p14:nvContentPartPr>
              <p14:xfrm>
                <a:off x="10626289" y="292066"/>
                <a:ext cx="26280" cy="1050840"/>
              </p14:xfrm>
            </p:contentPart>
          </mc:Choice>
          <mc:Fallback xmlns="">
            <p:pic>
              <p:nvPicPr>
                <p:cNvPr id="100" name="Ink 99">
                  <a:extLst>
                    <a:ext uri="{FF2B5EF4-FFF2-40B4-BE49-F238E27FC236}">
                      <a16:creationId xmlns:a16="http://schemas.microsoft.com/office/drawing/2014/main" id="{D3D3A66F-7F54-4A46-B692-1F64454054AE}"/>
                    </a:ext>
                  </a:extLst>
                </p:cNvPr>
                <p:cNvPicPr/>
                <p:nvPr/>
              </p:nvPicPr>
              <p:blipFill>
                <a:blip r:embed="rId144"/>
                <a:stretch>
                  <a:fillRect/>
                </a:stretch>
              </p:blipFill>
              <p:spPr>
                <a:xfrm>
                  <a:off x="10617289" y="283426"/>
                  <a:ext cx="43920" cy="10684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1" name="Ink 100">
                  <a:extLst>
                    <a:ext uri="{FF2B5EF4-FFF2-40B4-BE49-F238E27FC236}">
                      <a16:creationId xmlns:a16="http://schemas.microsoft.com/office/drawing/2014/main" id="{CEF43C1B-82FB-4EFD-A2AF-48A5366400F1}"/>
                    </a:ext>
                  </a:extLst>
                </p14:cNvPr>
                <p14:cNvContentPartPr/>
                <p14:nvPr/>
              </p14:nvContentPartPr>
              <p14:xfrm>
                <a:off x="11131729" y="287026"/>
                <a:ext cx="96840" cy="933480"/>
              </p14:xfrm>
            </p:contentPart>
          </mc:Choice>
          <mc:Fallback xmlns="">
            <p:pic>
              <p:nvPicPr>
                <p:cNvPr id="101" name="Ink 100">
                  <a:extLst>
                    <a:ext uri="{FF2B5EF4-FFF2-40B4-BE49-F238E27FC236}">
                      <a16:creationId xmlns:a16="http://schemas.microsoft.com/office/drawing/2014/main" id="{CEF43C1B-82FB-4EFD-A2AF-48A5366400F1}"/>
                    </a:ext>
                  </a:extLst>
                </p:cNvPr>
                <p:cNvPicPr/>
                <p:nvPr/>
              </p:nvPicPr>
              <p:blipFill>
                <a:blip r:embed="rId146"/>
                <a:stretch>
                  <a:fillRect/>
                </a:stretch>
              </p:blipFill>
              <p:spPr>
                <a:xfrm>
                  <a:off x="11122729" y="278386"/>
                  <a:ext cx="114480" cy="9511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2" name="Ink 101">
                  <a:extLst>
                    <a:ext uri="{FF2B5EF4-FFF2-40B4-BE49-F238E27FC236}">
                      <a16:creationId xmlns:a16="http://schemas.microsoft.com/office/drawing/2014/main" id="{B0936E64-0C4F-462F-B46F-D9F9927409F8}"/>
                    </a:ext>
                  </a:extLst>
                </p14:cNvPr>
                <p14:cNvContentPartPr/>
                <p14:nvPr/>
              </p14:nvContentPartPr>
              <p14:xfrm>
                <a:off x="11751289" y="309346"/>
                <a:ext cx="25200" cy="1033560"/>
              </p14:xfrm>
            </p:contentPart>
          </mc:Choice>
          <mc:Fallback xmlns="">
            <p:pic>
              <p:nvPicPr>
                <p:cNvPr id="102" name="Ink 101">
                  <a:extLst>
                    <a:ext uri="{FF2B5EF4-FFF2-40B4-BE49-F238E27FC236}">
                      <a16:creationId xmlns:a16="http://schemas.microsoft.com/office/drawing/2014/main" id="{B0936E64-0C4F-462F-B46F-D9F9927409F8}"/>
                    </a:ext>
                  </a:extLst>
                </p:cNvPr>
                <p:cNvPicPr/>
                <p:nvPr/>
              </p:nvPicPr>
              <p:blipFill>
                <a:blip r:embed="rId148"/>
                <a:stretch>
                  <a:fillRect/>
                </a:stretch>
              </p:blipFill>
              <p:spPr>
                <a:xfrm>
                  <a:off x="11742289" y="300346"/>
                  <a:ext cx="42840" cy="10512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3" name="Ink 102">
                  <a:extLst>
                    <a:ext uri="{FF2B5EF4-FFF2-40B4-BE49-F238E27FC236}">
                      <a16:creationId xmlns:a16="http://schemas.microsoft.com/office/drawing/2014/main" id="{C6459E49-8CCF-4231-93D8-4DBFB75016D0}"/>
                    </a:ext>
                  </a:extLst>
                </p14:cNvPr>
                <p14:cNvContentPartPr/>
                <p14:nvPr/>
              </p14:nvContentPartPr>
              <p14:xfrm>
                <a:off x="10088089" y="811186"/>
                <a:ext cx="1983600" cy="167040"/>
              </p14:xfrm>
            </p:contentPart>
          </mc:Choice>
          <mc:Fallback xmlns="">
            <p:pic>
              <p:nvPicPr>
                <p:cNvPr id="103" name="Ink 102">
                  <a:extLst>
                    <a:ext uri="{FF2B5EF4-FFF2-40B4-BE49-F238E27FC236}">
                      <a16:creationId xmlns:a16="http://schemas.microsoft.com/office/drawing/2014/main" id="{C6459E49-8CCF-4231-93D8-4DBFB75016D0}"/>
                    </a:ext>
                  </a:extLst>
                </p:cNvPr>
                <p:cNvPicPr/>
                <p:nvPr/>
              </p:nvPicPr>
              <p:blipFill>
                <a:blip r:embed="rId150"/>
                <a:stretch>
                  <a:fillRect/>
                </a:stretch>
              </p:blipFill>
              <p:spPr>
                <a:xfrm>
                  <a:off x="10079449" y="802546"/>
                  <a:ext cx="20012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Ink 104">
                  <a:extLst>
                    <a:ext uri="{FF2B5EF4-FFF2-40B4-BE49-F238E27FC236}">
                      <a16:creationId xmlns:a16="http://schemas.microsoft.com/office/drawing/2014/main" id="{BEAB88DE-2FAC-46D8-BBC2-4CE7A07A8DDF}"/>
                    </a:ext>
                  </a:extLst>
                </p14:cNvPr>
                <p14:cNvContentPartPr/>
                <p14:nvPr/>
              </p14:nvContentPartPr>
              <p14:xfrm>
                <a:off x="10297249" y="503746"/>
                <a:ext cx="2166120" cy="72720"/>
              </p14:xfrm>
            </p:contentPart>
          </mc:Choice>
          <mc:Fallback xmlns="">
            <p:pic>
              <p:nvPicPr>
                <p:cNvPr id="105" name="Ink 104">
                  <a:extLst>
                    <a:ext uri="{FF2B5EF4-FFF2-40B4-BE49-F238E27FC236}">
                      <a16:creationId xmlns:a16="http://schemas.microsoft.com/office/drawing/2014/main" id="{BEAB88DE-2FAC-46D8-BBC2-4CE7A07A8DDF}"/>
                    </a:ext>
                  </a:extLst>
                </p:cNvPr>
                <p:cNvPicPr/>
                <p:nvPr/>
              </p:nvPicPr>
              <p:blipFill>
                <a:blip r:embed="rId152"/>
                <a:stretch>
                  <a:fillRect/>
                </a:stretch>
              </p:blipFill>
              <p:spPr>
                <a:xfrm>
                  <a:off x="10288609" y="494746"/>
                  <a:ext cx="21837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Ink 105">
                  <a:extLst>
                    <a:ext uri="{FF2B5EF4-FFF2-40B4-BE49-F238E27FC236}">
                      <a16:creationId xmlns:a16="http://schemas.microsoft.com/office/drawing/2014/main" id="{FBA9EA2D-8817-44C1-8B8B-5EEA38F16906}"/>
                    </a:ext>
                  </a:extLst>
                </p14:cNvPr>
                <p14:cNvContentPartPr/>
                <p14:nvPr/>
              </p14:nvContentPartPr>
              <p14:xfrm>
                <a:off x="10252969" y="467026"/>
                <a:ext cx="233640" cy="142200"/>
              </p14:xfrm>
            </p:contentPart>
          </mc:Choice>
          <mc:Fallback xmlns="">
            <p:pic>
              <p:nvPicPr>
                <p:cNvPr id="106" name="Ink 105">
                  <a:extLst>
                    <a:ext uri="{FF2B5EF4-FFF2-40B4-BE49-F238E27FC236}">
                      <a16:creationId xmlns:a16="http://schemas.microsoft.com/office/drawing/2014/main" id="{FBA9EA2D-8817-44C1-8B8B-5EEA38F16906}"/>
                    </a:ext>
                  </a:extLst>
                </p:cNvPr>
                <p:cNvPicPr/>
                <p:nvPr/>
              </p:nvPicPr>
              <p:blipFill>
                <a:blip r:embed="rId154"/>
                <a:stretch>
                  <a:fillRect/>
                </a:stretch>
              </p:blipFill>
              <p:spPr>
                <a:xfrm>
                  <a:off x="10244329" y="458026"/>
                  <a:ext cx="2512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8" name="Ink 107">
                  <a:extLst>
                    <a:ext uri="{FF2B5EF4-FFF2-40B4-BE49-F238E27FC236}">
                      <a16:creationId xmlns:a16="http://schemas.microsoft.com/office/drawing/2014/main" id="{4BF50E46-69F7-4464-AED4-E03653B430D4}"/>
                    </a:ext>
                  </a:extLst>
                </p14:cNvPr>
                <p14:cNvContentPartPr/>
                <p14:nvPr/>
              </p14:nvContentPartPr>
              <p14:xfrm>
                <a:off x="10160089" y="839986"/>
                <a:ext cx="1900440" cy="141840"/>
              </p14:xfrm>
            </p:contentPart>
          </mc:Choice>
          <mc:Fallback xmlns="">
            <p:pic>
              <p:nvPicPr>
                <p:cNvPr id="108" name="Ink 107">
                  <a:extLst>
                    <a:ext uri="{FF2B5EF4-FFF2-40B4-BE49-F238E27FC236}">
                      <a16:creationId xmlns:a16="http://schemas.microsoft.com/office/drawing/2014/main" id="{4BF50E46-69F7-4464-AED4-E03653B430D4}"/>
                    </a:ext>
                  </a:extLst>
                </p:cNvPr>
                <p:cNvPicPr/>
                <p:nvPr/>
              </p:nvPicPr>
              <p:blipFill>
                <a:blip r:embed="rId156"/>
                <a:stretch>
                  <a:fillRect/>
                </a:stretch>
              </p:blipFill>
              <p:spPr>
                <a:xfrm>
                  <a:off x="10151449" y="831346"/>
                  <a:ext cx="1918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9" name="Ink 108">
                  <a:extLst>
                    <a:ext uri="{FF2B5EF4-FFF2-40B4-BE49-F238E27FC236}">
                      <a16:creationId xmlns:a16="http://schemas.microsoft.com/office/drawing/2014/main" id="{CFCF0A76-ADBA-4489-952E-B119DC0A6FC6}"/>
                    </a:ext>
                  </a:extLst>
                </p14:cNvPr>
                <p14:cNvContentPartPr/>
                <p14:nvPr/>
              </p14:nvContentPartPr>
              <p14:xfrm>
                <a:off x="11964409" y="870946"/>
                <a:ext cx="163080" cy="212400"/>
              </p14:xfrm>
            </p:contentPart>
          </mc:Choice>
          <mc:Fallback xmlns="">
            <p:pic>
              <p:nvPicPr>
                <p:cNvPr id="109" name="Ink 108">
                  <a:extLst>
                    <a:ext uri="{FF2B5EF4-FFF2-40B4-BE49-F238E27FC236}">
                      <a16:creationId xmlns:a16="http://schemas.microsoft.com/office/drawing/2014/main" id="{CFCF0A76-ADBA-4489-952E-B119DC0A6FC6}"/>
                    </a:ext>
                  </a:extLst>
                </p:cNvPr>
                <p:cNvPicPr/>
                <p:nvPr/>
              </p:nvPicPr>
              <p:blipFill>
                <a:blip r:embed="rId158"/>
                <a:stretch>
                  <a:fillRect/>
                </a:stretch>
              </p:blipFill>
              <p:spPr>
                <a:xfrm>
                  <a:off x="11955769" y="862306"/>
                  <a:ext cx="180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0" name="Ink 109">
                  <a:extLst>
                    <a:ext uri="{FF2B5EF4-FFF2-40B4-BE49-F238E27FC236}">
                      <a16:creationId xmlns:a16="http://schemas.microsoft.com/office/drawing/2014/main" id="{09558C31-BAE6-4F3E-ADA7-FCA641781194}"/>
                    </a:ext>
                  </a:extLst>
                </p14:cNvPr>
                <p14:cNvContentPartPr/>
                <p14:nvPr/>
              </p14:nvContentPartPr>
              <p14:xfrm>
                <a:off x="10586689" y="1066066"/>
                <a:ext cx="1347120" cy="193680"/>
              </p14:xfrm>
            </p:contentPart>
          </mc:Choice>
          <mc:Fallback xmlns="">
            <p:pic>
              <p:nvPicPr>
                <p:cNvPr id="110" name="Ink 109">
                  <a:extLst>
                    <a:ext uri="{FF2B5EF4-FFF2-40B4-BE49-F238E27FC236}">
                      <a16:creationId xmlns:a16="http://schemas.microsoft.com/office/drawing/2014/main" id="{09558C31-BAE6-4F3E-ADA7-FCA641781194}"/>
                    </a:ext>
                  </a:extLst>
                </p:cNvPr>
                <p:cNvPicPr/>
                <p:nvPr/>
              </p:nvPicPr>
              <p:blipFill>
                <a:blip r:embed="rId160"/>
                <a:stretch>
                  <a:fillRect/>
                </a:stretch>
              </p:blipFill>
              <p:spPr>
                <a:xfrm>
                  <a:off x="10578049" y="1057426"/>
                  <a:ext cx="136476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 name="Ink 111">
                  <a:extLst>
                    <a:ext uri="{FF2B5EF4-FFF2-40B4-BE49-F238E27FC236}">
                      <a16:creationId xmlns:a16="http://schemas.microsoft.com/office/drawing/2014/main" id="{12DA0E69-1E99-4E1A-BB3E-6E1A29882D92}"/>
                    </a:ext>
                  </a:extLst>
                </p14:cNvPr>
                <p14:cNvContentPartPr/>
                <p14:nvPr/>
              </p14:nvContentPartPr>
              <p14:xfrm>
                <a:off x="12249529" y="1129786"/>
                <a:ext cx="500400" cy="34920"/>
              </p14:xfrm>
            </p:contentPart>
          </mc:Choice>
          <mc:Fallback xmlns="">
            <p:pic>
              <p:nvPicPr>
                <p:cNvPr id="112" name="Ink 111">
                  <a:extLst>
                    <a:ext uri="{FF2B5EF4-FFF2-40B4-BE49-F238E27FC236}">
                      <a16:creationId xmlns:a16="http://schemas.microsoft.com/office/drawing/2014/main" id="{12DA0E69-1E99-4E1A-BB3E-6E1A29882D92}"/>
                    </a:ext>
                  </a:extLst>
                </p:cNvPr>
                <p:cNvPicPr/>
                <p:nvPr/>
              </p:nvPicPr>
              <p:blipFill>
                <a:blip r:embed="rId162"/>
                <a:stretch>
                  <a:fillRect/>
                </a:stretch>
              </p:blipFill>
              <p:spPr>
                <a:xfrm>
                  <a:off x="12240529" y="1120786"/>
                  <a:ext cx="518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3" name="Ink 112">
                  <a:extLst>
                    <a:ext uri="{FF2B5EF4-FFF2-40B4-BE49-F238E27FC236}">
                      <a16:creationId xmlns:a16="http://schemas.microsoft.com/office/drawing/2014/main" id="{6447BDA3-2933-44A2-99F8-09EF47E47E50}"/>
                    </a:ext>
                  </a:extLst>
                </p14:cNvPr>
                <p14:cNvContentPartPr/>
                <p14:nvPr/>
              </p14:nvContentPartPr>
              <p14:xfrm>
                <a:off x="12607369" y="1046626"/>
                <a:ext cx="61560" cy="265680"/>
              </p14:xfrm>
            </p:contentPart>
          </mc:Choice>
          <mc:Fallback xmlns="">
            <p:pic>
              <p:nvPicPr>
                <p:cNvPr id="113" name="Ink 112">
                  <a:extLst>
                    <a:ext uri="{FF2B5EF4-FFF2-40B4-BE49-F238E27FC236}">
                      <a16:creationId xmlns:a16="http://schemas.microsoft.com/office/drawing/2014/main" id="{6447BDA3-2933-44A2-99F8-09EF47E47E50}"/>
                    </a:ext>
                  </a:extLst>
                </p:cNvPr>
                <p:cNvPicPr/>
                <p:nvPr/>
              </p:nvPicPr>
              <p:blipFill>
                <a:blip r:embed="rId164"/>
                <a:stretch>
                  <a:fillRect/>
                </a:stretch>
              </p:blipFill>
              <p:spPr>
                <a:xfrm>
                  <a:off x="12598369" y="1037626"/>
                  <a:ext cx="792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5" name="Ink 114">
                  <a:extLst>
                    <a:ext uri="{FF2B5EF4-FFF2-40B4-BE49-F238E27FC236}">
                      <a16:creationId xmlns:a16="http://schemas.microsoft.com/office/drawing/2014/main" id="{18A860A4-1339-4134-B69A-BA7EC3A3CC97}"/>
                    </a:ext>
                  </a:extLst>
                </p14:cNvPr>
                <p14:cNvContentPartPr/>
                <p14:nvPr/>
              </p14:nvContentPartPr>
              <p14:xfrm>
                <a:off x="11631769" y="700306"/>
                <a:ext cx="245160" cy="415800"/>
              </p14:xfrm>
            </p:contentPart>
          </mc:Choice>
          <mc:Fallback xmlns="">
            <p:pic>
              <p:nvPicPr>
                <p:cNvPr id="115" name="Ink 114">
                  <a:extLst>
                    <a:ext uri="{FF2B5EF4-FFF2-40B4-BE49-F238E27FC236}">
                      <a16:creationId xmlns:a16="http://schemas.microsoft.com/office/drawing/2014/main" id="{18A860A4-1339-4134-B69A-BA7EC3A3CC97}"/>
                    </a:ext>
                  </a:extLst>
                </p:cNvPr>
                <p:cNvPicPr/>
                <p:nvPr/>
              </p:nvPicPr>
              <p:blipFill>
                <a:blip r:embed="rId166"/>
                <a:stretch>
                  <a:fillRect/>
                </a:stretch>
              </p:blipFill>
              <p:spPr>
                <a:xfrm>
                  <a:off x="11622769" y="691666"/>
                  <a:ext cx="262800" cy="433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7" name="Ink 116">
                  <a:extLst>
                    <a:ext uri="{FF2B5EF4-FFF2-40B4-BE49-F238E27FC236}">
                      <a16:creationId xmlns:a16="http://schemas.microsoft.com/office/drawing/2014/main" id="{1D725BD4-2917-4436-A5DC-1E8E3F19BCE5}"/>
                    </a:ext>
                  </a:extLst>
                </p14:cNvPr>
                <p14:cNvContentPartPr/>
                <p14:nvPr/>
              </p14:nvContentPartPr>
              <p14:xfrm>
                <a:off x="11044609" y="705346"/>
                <a:ext cx="316440" cy="363600"/>
              </p14:xfrm>
            </p:contentPart>
          </mc:Choice>
          <mc:Fallback xmlns="">
            <p:pic>
              <p:nvPicPr>
                <p:cNvPr id="117" name="Ink 116">
                  <a:extLst>
                    <a:ext uri="{FF2B5EF4-FFF2-40B4-BE49-F238E27FC236}">
                      <a16:creationId xmlns:a16="http://schemas.microsoft.com/office/drawing/2014/main" id="{1D725BD4-2917-4436-A5DC-1E8E3F19BCE5}"/>
                    </a:ext>
                  </a:extLst>
                </p:cNvPr>
                <p:cNvPicPr/>
                <p:nvPr/>
              </p:nvPicPr>
              <p:blipFill>
                <a:blip r:embed="rId168"/>
                <a:stretch>
                  <a:fillRect/>
                </a:stretch>
              </p:blipFill>
              <p:spPr>
                <a:xfrm>
                  <a:off x="11035969" y="696706"/>
                  <a:ext cx="33408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9" name="Ink 118">
                  <a:extLst>
                    <a:ext uri="{FF2B5EF4-FFF2-40B4-BE49-F238E27FC236}">
                      <a16:creationId xmlns:a16="http://schemas.microsoft.com/office/drawing/2014/main" id="{90EBACD0-129F-4765-9109-84BC37418A49}"/>
                    </a:ext>
                  </a:extLst>
                </p14:cNvPr>
                <p14:cNvContentPartPr/>
                <p14:nvPr/>
              </p14:nvContentPartPr>
              <p14:xfrm>
                <a:off x="10553929" y="652426"/>
                <a:ext cx="297000" cy="410400"/>
              </p14:xfrm>
            </p:contentPart>
          </mc:Choice>
          <mc:Fallback xmlns="">
            <p:pic>
              <p:nvPicPr>
                <p:cNvPr id="119" name="Ink 118">
                  <a:extLst>
                    <a:ext uri="{FF2B5EF4-FFF2-40B4-BE49-F238E27FC236}">
                      <a16:creationId xmlns:a16="http://schemas.microsoft.com/office/drawing/2014/main" id="{90EBACD0-129F-4765-9109-84BC37418A49}"/>
                    </a:ext>
                  </a:extLst>
                </p:cNvPr>
                <p:cNvPicPr/>
                <p:nvPr/>
              </p:nvPicPr>
              <p:blipFill>
                <a:blip r:embed="rId170"/>
                <a:stretch>
                  <a:fillRect/>
                </a:stretch>
              </p:blipFill>
              <p:spPr>
                <a:xfrm>
                  <a:off x="10545289" y="643786"/>
                  <a:ext cx="314640" cy="428040"/>
                </a:xfrm>
                <a:prstGeom prst="rect">
                  <a:avLst/>
                </a:prstGeom>
              </p:spPr>
            </p:pic>
          </mc:Fallback>
        </mc:AlternateContent>
      </p:grpSp>
      <p:grpSp>
        <p:nvGrpSpPr>
          <p:cNvPr id="123" name="Group 122">
            <a:extLst>
              <a:ext uri="{FF2B5EF4-FFF2-40B4-BE49-F238E27FC236}">
                <a16:creationId xmlns:a16="http://schemas.microsoft.com/office/drawing/2014/main" id="{57CB5D75-2FEB-41A1-9E6E-75866DBD7C43}"/>
              </a:ext>
            </a:extLst>
          </p:cNvPr>
          <p:cNvGrpSpPr/>
          <p:nvPr/>
        </p:nvGrpSpPr>
        <p:grpSpPr>
          <a:xfrm>
            <a:off x="2246569" y="2015026"/>
            <a:ext cx="435240" cy="307080"/>
            <a:chOff x="2246569" y="2015026"/>
            <a:chExt cx="435240" cy="307080"/>
          </a:xfrm>
        </p:grpSpPr>
        <mc:AlternateContent xmlns:mc="http://schemas.openxmlformats.org/markup-compatibility/2006" xmlns:p14="http://schemas.microsoft.com/office/powerpoint/2010/main">
          <mc:Choice Requires="p14">
            <p:contentPart p14:bwMode="auto" r:id="rId171">
              <p14:nvContentPartPr>
                <p14:cNvPr id="121" name="Ink 120">
                  <a:extLst>
                    <a:ext uri="{FF2B5EF4-FFF2-40B4-BE49-F238E27FC236}">
                      <a16:creationId xmlns:a16="http://schemas.microsoft.com/office/drawing/2014/main" id="{4A7E0568-520F-4649-B54C-855BD2009F4B}"/>
                    </a:ext>
                  </a:extLst>
                </p14:cNvPr>
                <p14:cNvContentPartPr/>
                <p14:nvPr/>
              </p14:nvContentPartPr>
              <p14:xfrm>
                <a:off x="2246569" y="2015026"/>
                <a:ext cx="296640" cy="258480"/>
              </p14:xfrm>
            </p:contentPart>
          </mc:Choice>
          <mc:Fallback xmlns="">
            <p:pic>
              <p:nvPicPr>
                <p:cNvPr id="121" name="Ink 120">
                  <a:extLst>
                    <a:ext uri="{FF2B5EF4-FFF2-40B4-BE49-F238E27FC236}">
                      <a16:creationId xmlns:a16="http://schemas.microsoft.com/office/drawing/2014/main" id="{4A7E0568-520F-4649-B54C-855BD2009F4B}"/>
                    </a:ext>
                  </a:extLst>
                </p:cNvPr>
                <p:cNvPicPr/>
                <p:nvPr/>
              </p:nvPicPr>
              <p:blipFill>
                <a:blip r:embed="rId172"/>
                <a:stretch>
                  <a:fillRect/>
                </a:stretch>
              </p:blipFill>
              <p:spPr>
                <a:xfrm>
                  <a:off x="2237929" y="2006386"/>
                  <a:ext cx="31428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2" name="Ink 121">
                  <a:extLst>
                    <a:ext uri="{FF2B5EF4-FFF2-40B4-BE49-F238E27FC236}">
                      <a16:creationId xmlns:a16="http://schemas.microsoft.com/office/drawing/2014/main" id="{58BE9D10-8D8F-4C2F-9D90-F9ADE6982AFE}"/>
                    </a:ext>
                  </a:extLst>
                </p14:cNvPr>
                <p14:cNvContentPartPr/>
                <p14:nvPr/>
              </p14:nvContentPartPr>
              <p14:xfrm>
                <a:off x="2374369" y="2117626"/>
                <a:ext cx="307440" cy="204480"/>
              </p14:xfrm>
            </p:contentPart>
          </mc:Choice>
          <mc:Fallback xmlns="">
            <p:pic>
              <p:nvPicPr>
                <p:cNvPr id="122" name="Ink 121">
                  <a:extLst>
                    <a:ext uri="{FF2B5EF4-FFF2-40B4-BE49-F238E27FC236}">
                      <a16:creationId xmlns:a16="http://schemas.microsoft.com/office/drawing/2014/main" id="{58BE9D10-8D8F-4C2F-9D90-F9ADE6982AFE}"/>
                    </a:ext>
                  </a:extLst>
                </p:cNvPr>
                <p:cNvPicPr/>
                <p:nvPr/>
              </p:nvPicPr>
              <p:blipFill>
                <a:blip r:embed="rId174"/>
                <a:stretch>
                  <a:fillRect/>
                </a:stretch>
              </p:blipFill>
              <p:spPr>
                <a:xfrm>
                  <a:off x="2365369" y="2108986"/>
                  <a:ext cx="3250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124" name="Ink 123">
                <a:extLst>
                  <a:ext uri="{FF2B5EF4-FFF2-40B4-BE49-F238E27FC236}">
                    <a16:creationId xmlns:a16="http://schemas.microsoft.com/office/drawing/2014/main" id="{E2DF566A-0111-49C8-BE23-477F623A5192}"/>
                  </a:ext>
                </a:extLst>
              </p14:cNvPr>
              <p14:cNvContentPartPr/>
              <p14:nvPr/>
            </p14:nvContentPartPr>
            <p14:xfrm>
              <a:off x="-2855351" y="369106"/>
              <a:ext cx="64080" cy="493200"/>
            </p14:xfrm>
          </p:contentPart>
        </mc:Choice>
        <mc:Fallback xmlns="">
          <p:pic>
            <p:nvPicPr>
              <p:cNvPr id="124" name="Ink 123">
                <a:extLst>
                  <a:ext uri="{FF2B5EF4-FFF2-40B4-BE49-F238E27FC236}">
                    <a16:creationId xmlns:a16="http://schemas.microsoft.com/office/drawing/2014/main" id="{E2DF566A-0111-49C8-BE23-477F623A5192}"/>
                  </a:ext>
                </a:extLst>
              </p:cNvPr>
              <p:cNvPicPr/>
              <p:nvPr/>
            </p:nvPicPr>
            <p:blipFill>
              <a:blip r:embed="rId176"/>
              <a:stretch>
                <a:fillRect/>
              </a:stretch>
            </p:blipFill>
            <p:spPr>
              <a:xfrm>
                <a:off x="-2863991" y="360106"/>
                <a:ext cx="8172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25" name="Ink 124">
                <a:extLst>
                  <a:ext uri="{FF2B5EF4-FFF2-40B4-BE49-F238E27FC236}">
                    <a16:creationId xmlns:a16="http://schemas.microsoft.com/office/drawing/2014/main" id="{BC5B3A15-AC00-46E1-96B1-2A4470533AA1}"/>
                  </a:ext>
                </a:extLst>
              </p14:cNvPr>
              <p14:cNvContentPartPr/>
              <p14:nvPr/>
            </p14:nvContentPartPr>
            <p14:xfrm>
              <a:off x="-2620631" y="274786"/>
              <a:ext cx="18000" cy="586080"/>
            </p14:xfrm>
          </p:contentPart>
        </mc:Choice>
        <mc:Fallback xmlns="">
          <p:pic>
            <p:nvPicPr>
              <p:cNvPr id="125" name="Ink 124">
                <a:extLst>
                  <a:ext uri="{FF2B5EF4-FFF2-40B4-BE49-F238E27FC236}">
                    <a16:creationId xmlns:a16="http://schemas.microsoft.com/office/drawing/2014/main" id="{BC5B3A15-AC00-46E1-96B1-2A4470533AA1}"/>
                  </a:ext>
                </a:extLst>
              </p:cNvPr>
              <p:cNvPicPr/>
              <p:nvPr/>
            </p:nvPicPr>
            <p:blipFill>
              <a:blip r:embed="rId178"/>
              <a:stretch>
                <a:fillRect/>
              </a:stretch>
            </p:blipFill>
            <p:spPr>
              <a:xfrm>
                <a:off x="-2629271" y="266146"/>
                <a:ext cx="35640" cy="6037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26" name="Ink 125">
                <a:extLst>
                  <a:ext uri="{FF2B5EF4-FFF2-40B4-BE49-F238E27FC236}">
                    <a16:creationId xmlns:a16="http://schemas.microsoft.com/office/drawing/2014/main" id="{135F54A7-28BB-4AF7-8BE6-D5182B768ADF}"/>
                  </a:ext>
                </a:extLst>
              </p14:cNvPr>
              <p14:cNvContentPartPr/>
              <p14:nvPr/>
            </p14:nvContentPartPr>
            <p14:xfrm>
              <a:off x="-2389511" y="227266"/>
              <a:ext cx="390240" cy="615600"/>
            </p14:xfrm>
          </p:contentPart>
        </mc:Choice>
        <mc:Fallback xmlns="">
          <p:pic>
            <p:nvPicPr>
              <p:cNvPr id="126" name="Ink 125">
                <a:extLst>
                  <a:ext uri="{FF2B5EF4-FFF2-40B4-BE49-F238E27FC236}">
                    <a16:creationId xmlns:a16="http://schemas.microsoft.com/office/drawing/2014/main" id="{135F54A7-28BB-4AF7-8BE6-D5182B768ADF}"/>
                  </a:ext>
                </a:extLst>
              </p:cNvPr>
              <p:cNvPicPr/>
              <p:nvPr/>
            </p:nvPicPr>
            <p:blipFill>
              <a:blip r:embed="rId180"/>
              <a:stretch>
                <a:fillRect/>
              </a:stretch>
            </p:blipFill>
            <p:spPr>
              <a:xfrm>
                <a:off x="-2398151" y="218266"/>
                <a:ext cx="407880" cy="6332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7" name="Ink 126">
                <a:extLst>
                  <a:ext uri="{FF2B5EF4-FFF2-40B4-BE49-F238E27FC236}">
                    <a16:creationId xmlns:a16="http://schemas.microsoft.com/office/drawing/2014/main" id="{13A34D97-0507-4C62-B6C9-982AFB195B61}"/>
                  </a:ext>
                </a:extLst>
              </p14:cNvPr>
              <p14:cNvContentPartPr/>
              <p14:nvPr/>
            </p14:nvContentPartPr>
            <p14:xfrm>
              <a:off x="-3801431" y="449746"/>
              <a:ext cx="458640" cy="425880"/>
            </p14:xfrm>
          </p:contentPart>
        </mc:Choice>
        <mc:Fallback xmlns="">
          <p:pic>
            <p:nvPicPr>
              <p:cNvPr id="127" name="Ink 126">
                <a:extLst>
                  <a:ext uri="{FF2B5EF4-FFF2-40B4-BE49-F238E27FC236}">
                    <a16:creationId xmlns:a16="http://schemas.microsoft.com/office/drawing/2014/main" id="{13A34D97-0507-4C62-B6C9-982AFB195B61}"/>
                  </a:ext>
                </a:extLst>
              </p:cNvPr>
              <p:cNvPicPr/>
              <p:nvPr/>
            </p:nvPicPr>
            <p:blipFill>
              <a:blip r:embed="rId182"/>
              <a:stretch>
                <a:fillRect/>
              </a:stretch>
            </p:blipFill>
            <p:spPr>
              <a:xfrm>
                <a:off x="-3810071" y="440746"/>
                <a:ext cx="47628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8" name="Ink 127">
                <a:extLst>
                  <a:ext uri="{FF2B5EF4-FFF2-40B4-BE49-F238E27FC236}">
                    <a16:creationId xmlns:a16="http://schemas.microsoft.com/office/drawing/2014/main" id="{281760B0-B1C6-471C-AB10-C0FF920CDD3B}"/>
                  </a:ext>
                </a:extLst>
              </p14:cNvPr>
              <p14:cNvContentPartPr/>
              <p14:nvPr/>
            </p14:nvContentPartPr>
            <p14:xfrm>
              <a:off x="-3153071" y="588706"/>
              <a:ext cx="394560" cy="14400"/>
            </p14:xfrm>
          </p:contentPart>
        </mc:Choice>
        <mc:Fallback xmlns="">
          <p:pic>
            <p:nvPicPr>
              <p:cNvPr id="128" name="Ink 127">
                <a:extLst>
                  <a:ext uri="{FF2B5EF4-FFF2-40B4-BE49-F238E27FC236}">
                    <a16:creationId xmlns:a16="http://schemas.microsoft.com/office/drawing/2014/main" id="{281760B0-B1C6-471C-AB10-C0FF920CDD3B}"/>
                  </a:ext>
                </a:extLst>
              </p:cNvPr>
              <p:cNvPicPr/>
              <p:nvPr/>
            </p:nvPicPr>
            <p:blipFill>
              <a:blip r:embed="rId184"/>
              <a:stretch>
                <a:fillRect/>
              </a:stretch>
            </p:blipFill>
            <p:spPr>
              <a:xfrm>
                <a:off x="-3162071" y="579706"/>
                <a:ext cx="4122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9" name="Ink 128">
                <a:extLst>
                  <a:ext uri="{FF2B5EF4-FFF2-40B4-BE49-F238E27FC236}">
                    <a16:creationId xmlns:a16="http://schemas.microsoft.com/office/drawing/2014/main" id="{1988BB73-DB83-4450-A38F-1609AE1BC48F}"/>
                  </a:ext>
                </a:extLst>
              </p14:cNvPr>
              <p14:cNvContentPartPr/>
              <p14:nvPr/>
            </p14:nvContentPartPr>
            <p14:xfrm>
              <a:off x="-2799911" y="565666"/>
              <a:ext cx="77760" cy="96120"/>
            </p14:xfrm>
          </p:contentPart>
        </mc:Choice>
        <mc:Fallback xmlns="">
          <p:pic>
            <p:nvPicPr>
              <p:cNvPr id="129" name="Ink 128">
                <a:extLst>
                  <a:ext uri="{FF2B5EF4-FFF2-40B4-BE49-F238E27FC236}">
                    <a16:creationId xmlns:a16="http://schemas.microsoft.com/office/drawing/2014/main" id="{1988BB73-DB83-4450-A38F-1609AE1BC48F}"/>
                  </a:ext>
                </a:extLst>
              </p:cNvPr>
              <p:cNvPicPr/>
              <p:nvPr/>
            </p:nvPicPr>
            <p:blipFill>
              <a:blip r:embed="rId186"/>
              <a:stretch>
                <a:fillRect/>
              </a:stretch>
            </p:blipFill>
            <p:spPr>
              <a:xfrm>
                <a:off x="-2808551" y="557026"/>
                <a:ext cx="9540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0" name="Ink 129">
                <a:extLst>
                  <a:ext uri="{FF2B5EF4-FFF2-40B4-BE49-F238E27FC236}">
                    <a16:creationId xmlns:a16="http://schemas.microsoft.com/office/drawing/2014/main" id="{F1C3A5DA-7FEF-4AD6-B90D-670894834803}"/>
                  </a:ext>
                </a:extLst>
              </p14:cNvPr>
              <p14:cNvContentPartPr/>
              <p14:nvPr/>
            </p14:nvContentPartPr>
            <p14:xfrm>
              <a:off x="-2727191" y="452626"/>
              <a:ext cx="159840" cy="383040"/>
            </p14:xfrm>
          </p:contentPart>
        </mc:Choice>
        <mc:Fallback xmlns="">
          <p:pic>
            <p:nvPicPr>
              <p:cNvPr id="130" name="Ink 129">
                <a:extLst>
                  <a:ext uri="{FF2B5EF4-FFF2-40B4-BE49-F238E27FC236}">
                    <a16:creationId xmlns:a16="http://schemas.microsoft.com/office/drawing/2014/main" id="{F1C3A5DA-7FEF-4AD6-B90D-670894834803}"/>
                  </a:ext>
                </a:extLst>
              </p:cNvPr>
              <p:cNvPicPr/>
              <p:nvPr/>
            </p:nvPicPr>
            <p:blipFill>
              <a:blip r:embed="rId188"/>
              <a:stretch>
                <a:fillRect/>
              </a:stretch>
            </p:blipFill>
            <p:spPr>
              <a:xfrm>
                <a:off x="-2735831" y="443626"/>
                <a:ext cx="17748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31" name="Ink 130">
                <a:extLst>
                  <a:ext uri="{FF2B5EF4-FFF2-40B4-BE49-F238E27FC236}">
                    <a16:creationId xmlns:a16="http://schemas.microsoft.com/office/drawing/2014/main" id="{493A30EB-FFD1-4DDD-9346-5BCFBF30DE5D}"/>
                  </a:ext>
                </a:extLst>
              </p14:cNvPr>
              <p14:cNvContentPartPr/>
              <p14:nvPr/>
            </p14:nvContentPartPr>
            <p14:xfrm>
              <a:off x="-2466551" y="473146"/>
              <a:ext cx="154440" cy="152280"/>
            </p14:xfrm>
          </p:contentPart>
        </mc:Choice>
        <mc:Fallback xmlns="">
          <p:pic>
            <p:nvPicPr>
              <p:cNvPr id="131" name="Ink 130">
                <a:extLst>
                  <a:ext uri="{FF2B5EF4-FFF2-40B4-BE49-F238E27FC236}">
                    <a16:creationId xmlns:a16="http://schemas.microsoft.com/office/drawing/2014/main" id="{493A30EB-FFD1-4DDD-9346-5BCFBF30DE5D}"/>
                  </a:ext>
                </a:extLst>
              </p:cNvPr>
              <p:cNvPicPr/>
              <p:nvPr/>
            </p:nvPicPr>
            <p:blipFill>
              <a:blip r:embed="rId190"/>
              <a:stretch>
                <a:fillRect/>
              </a:stretch>
            </p:blipFill>
            <p:spPr>
              <a:xfrm>
                <a:off x="-2475191" y="464146"/>
                <a:ext cx="172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32" name="Ink 131">
                <a:extLst>
                  <a:ext uri="{FF2B5EF4-FFF2-40B4-BE49-F238E27FC236}">
                    <a16:creationId xmlns:a16="http://schemas.microsoft.com/office/drawing/2014/main" id="{A84A3B1F-91D7-42CE-B30F-AA6913628126}"/>
                  </a:ext>
                </a:extLst>
              </p14:cNvPr>
              <p14:cNvContentPartPr/>
              <p14:nvPr/>
            </p14:nvContentPartPr>
            <p14:xfrm>
              <a:off x="-2423351" y="596986"/>
              <a:ext cx="192240" cy="117360"/>
            </p14:xfrm>
          </p:contentPart>
        </mc:Choice>
        <mc:Fallback xmlns="">
          <p:pic>
            <p:nvPicPr>
              <p:cNvPr id="132" name="Ink 131">
                <a:extLst>
                  <a:ext uri="{FF2B5EF4-FFF2-40B4-BE49-F238E27FC236}">
                    <a16:creationId xmlns:a16="http://schemas.microsoft.com/office/drawing/2014/main" id="{A84A3B1F-91D7-42CE-B30F-AA6913628126}"/>
                  </a:ext>
                </a:extLst>
              </p:cNvPr>
              <p:cNvPicPr/>
              <p:nvPr/>
            </p:nvPicPr>
            <p:blipFill>
              <a:blip r:embed="rId192"/>
              <a:stretch>
                <a:fillRect/>
              </a:stretch>
            </p:blipFill>
            <p:spPr>
              <a:xfrm>
                <a:off x="-2432351" y="588346"/>
                <a:ext cx="2098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33" name="Ink 132">
                <a:extLst>
                  <a:ext uri="{FF2B5EF4-FFF2-40B4-BE49-F238E27FC236}">
                    <a16:creationId xmlns:a16="http://schemas.microsoft.com/office/drawing/2014/main" id="{A2EFF051-44B8-477A-91B0-87CE61E752EF}"/>
                  </a:ext>
                </a:extLst>
              </p14:cNvPr>
              <p14:cNvContentPartPr/>
              <p14:nvPr/>
            </p14:nvContentPartPr>
            <p14:xfrm>
              <a:off x="-1373951" y="302146"/>
              <a:ext cx="911880" cy="668160"/>
            </p14:xfrm>
          </p:contentPart>
        </mc:Choice>
        <mc:Fallback xmlns="">
          <p:pic>
            <p:nvPicPr>
              <p:cNvPr id="133" name="Ink 132">
                <a:extLst>
                  <a:ext uri="{FF2B5EF4-FFF2-40B4-BE49-F238E27FC236}">
                    <a16:creationId xmlns:a16="http://schemas.microsoft.com/office/drawing/2014/main" id="{A2EFF051-44B8-477A-91B0-87CE61E752EF}"/>
                  </a:ext>
                </a:extLst>
              </p:cNvPr>
              <p:cNvPicPr/>
              <p:nvPr/>
            </p:nvPicPr>
            <p:blipFill>
              <a:blip r:embed="rId194"/>
              <a:stretch>
                <a:fillRect/>
              </a:stretch>
            </p:blipFill>
            <p:spPr>
              <a:xfrm>
                <a:off x="-1382591" y="293506"/>
                <a:ext cx="929520" cy="685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34" name="Ink 133">
                <a:extLst>
                  <a:ext uri="{FF2B5EF4-FFF2-40B4-BE49-F238E27FC236}">
                    <a16:creationId xmlns:a16="http://schemas.microsoft.com/office/drawing/2014/main" id="{C21F22D1-6431-460D-994C-7F3FBF406BB6}"/>
                  </a:ext>
                </a:extLst>
              </p14:cNvPr>
              <p14:cNvContentPartPr/>
              <p14:nvPr/>
            </p14:nvContentPartPr>
            <p14:xfrm>
              <a:off x="-1048511" y="499786"/>
              <a:ext cx="9720" cy="22320"/>
            </p14:xfrm>
          </p:contentPart>
        </mc:Choice>
        <mc:Fallback xmlns="">
          <p:pic>
            <p:nvPicPr>
              <p:cNvPr id="134" name="Ink 133">
                <a:extLst>
                  <a:ext uri="{FF2B5EF4-FFF2-40B4-BE49-F238E27FC236}">
                    <a16:creationId xmlns:a16="http://schemas.microsoft.com/office/drawing/2014/main" id="{C21F22D1-6431-460D-994C-7F3FBF406BB6}"/>
                  </a:ext>
                </a:extLst>
              </p:cNvPr>
              <p:cNvPicPr/>
              <p:nvPr/>
            </p:nvPicPr>
            <p:blipFill>
              <a:blip r:embed="rId196"/>
              <a:stretch>
                <a:fillRect/>
              </a:stretch>
            </p:blipFill>
            <p:spPr>
              <a:xfrm>
                <a:off x="-1057151" y="491146"/>
                <a:ext cx="27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35" name="Ink 134">
                <a:extLst>
                  <a:ext uri="{FF2B5EF4-FFF2-40B4-BE49-F238E27FC236}">
                    <a16:creationId xmlns:a16="http://schemas.microsoft.com/office/drawing/2014/main" id="{63EB86A4-0BCA-4CC0-8501-AB7D7090759F}"/>
                  </a:ext>
                </a:extLst>
              </p14:cNvPr>
              <p14:cNvContentPartPr/>
              <p14:nvPr/>
            </p14:nvContentPartPr>
            <p14:xfrm>
              <a:off x="-1193591" y="685906"/>
              <a:ext cx="4320" cy="21240"/>
            </p14:xfrm>
          </p:contentPart>
        </mc:Choice>
        <mc:Fallback xmlns="">
          <p:pic>
            <p:nvPicPr>
              <p:cNvPr id="135" name="Ink 134">
                <a:extLst>
                  <a:ext uri="{FF2B5EF4-FFF2-40B4-BE49-F238E27FC236}">
                    <a16:creationId xmlns:a16="http://schemas.microsoft.com/office/drawing/2014/main" id="{63EB86A4-0BCA-4CC0-8501-AB7D7090759F}"/>
                  </a:ext>
                </a:extLst>
              </p:cNvPr>
              <p:cNvPicPr/>
              <p:nvPr/>
            </p:nvPicPr>
            <p:blipFill>
              <a:blip r:embed="rId198"/>
              <a:stretch>
                <a:fillRect/>
              </a:stretch>
            </p:blipFill>
            <p:spPr>
              <a:xfrm>
                <a:off x="-1202591" y="676906"/>
                <a:ext cx="219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6" name="Ink 135">
                <a:extLst>
                  <a:ext uri="{FF2B5EF4-FFF2-40B4-BE49-F238E27FC236}">
                    <a16:creationId xmlns:a16="http://schemas.microsoft.com/office/drawing/2014/main" id="{02641EFF-A79D-4FE2-BAE1-53A17066B9ED}"/>
                  </a:ext>
                </a:extLst>
              </p14:cNvPr>
              <p14:cNvContentPartPr/>
              <p14:nvPr/>
            </p14:nvContentPartPr>
            <p14:xfrm>
              <a:off x="-1047071" y="579346"/>
              <a:ext cx="75240" cy="183960"/>
            </p14:xfrm>
          </p:contentPart>
        </mc:Choice>
        <mc:Fallback xmlns="">
          <p:pic>
            <p:nvPicPr>
              <p:cNvPr id="136" name="Ink 135">
                <a:extLst>
                  <a:ext uri="{FF2B5EF4-FFF2-40B4-BE49-F238E27FC236}">
                    <a16:creationId xmlns:a16="http://schemas.microsoft.com/office/drawing/2014/main" id="{02641EFF-A79D-4FE2-BAE1-53A17066B9ED}"/>
                  </a:ext>
                </a:extLst>
              </p:cNvPr>
              <p:cNvPicPr/>
              <p:nvPr/>
            </p:nvPicPr>
            <p:blipFill>
              <a:blip r:embed="rId200"/>
              <a:stretch>
                <a:fillRect/>
              </a:stretch>
            </p:blipFill>
            <p:spPr>
              <a:xfrm>
                <a:off x="-1055711" y="570706"/>
                <a:ext cx="928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7" name="Ink 136">
                <a:extLst>
                  <a:ext uri="{FF2B5EF4-FFF2-40B4-BE49-F238E27FC236}">
                    <a16:creationId xmlns:a16="http://schemas.microsoft.com/office/drawing/2014/main" id="{0DA52CCB-E0E9-45DC-9BC1-182067204969}"/>
                  </a:ext>
                </a:extLst>
              </p14:cNvPr>
              <p14:cNvContentPartPr/>
              <p14:nvPr/>
            </p14:nvContentPartPr>
            <p14:xfrm>
              <a:off x="-982991" y="589066"/>
              <a:ext cx="207000" cy="210600"/>
            </p14:xfrm>
          </p:contentPart>
        </mc:Choice>
        <mc:Fallback xmlns="">
          <p:pic>
            <p:nvPicPr>
              <p:cNvPr id="137" name="Ink 136">
                <a:extLst>
                  <a:ext uri="{FF2B5EF4-FFF2-40B4-BE49-F238E27FC236}">
                    <a16:creationId xmlns:a16="http://schemas.microsoft.com/office/drawing/2014/main" id="{0DA52CCB-E0E9-45DC-9BC1-182067204969}"/>
                  </a:ext>
                </a:extLst>
              </p:cNvPr>
              <p:cNvPicPr/>
              <p:nvPr/>
            </p:nvPicPr>
            <p:blipFill>
              <a:blip r:embed="rId202"/>
              <a:stretch>
                <a:fillRect/>
              </a:stretch>
            </p:blipFill>
            <p:spPr>
              <a:xfrm>
                <a:off x="-991991" y="580426"/>
                <a:ext cx="2246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38" name="Ink 137">
                <a:extLst>
                  <a:ext uri="{FF2B5EF4-FFF2-40B4-BE49-F238E27FC236}">
                    <a16:creationId xmlns:a16="http://schemas.microsoft.com/office/drawing/2014/main" id="{9878A616-D2F3-4830-82C6-DC99946AB323}"/>
                  </a:ext>
                </a:extLst>
              </p14:cNvPr>
              <p14:cNvContentPartPr/>
              <p14:nvPr/>
            </p14:nvContentPartPr>
            <p14:xfrm>
              <a:off x="-818831" y="461986"/>
              <a:ext cx="68400" cy="493200"/>
            </p14:xfrm>
          </p:contentPart>
        </mc:Choice>
        <mc:Fallback xmlns="">
          <p:pic>
            <p:nvPicPr>
              <p:cNvPr id="138" name="Ink 137">
                <a:extLst>
                  <a:ext uri="{FF2B5EF4-FFF2-40B4-BE49-F238E27FC236}">
                    <a16:creationId xmlns:a16="http://schemas.microsoft.com/office/drawing/2014/main" id="{9878A616-D2F3-4830-82C6-DC99946AB323}"/>
                  </a:ext>
                </a:extLst>
              </p:cNvPr>
              <p:cNvPicPr/>
              <p:nvPr/>
            </p:nvPicPr>
            <p:blipFill>
              <a:blip r:embed="rId204"/>
              <a:stretch>
                <a:fillRect/>
              </a:stretch>
            </p:blipFill>
            <p:spPr>
              <a:xfrm>
                <a:off x="-827471" y="453346"/>
                <a:ext cx="860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39" name="Ink 138">
                <a:extLst>
                  <a:ext uri="{FF2B5EF4-FFF2-40B4-BE49-F238E27FC236}">
                    <a16:creationId xmlns:a16="http://schemas.microsoft.com/office/drawing/2014/main" id="{B3F992E8-08B8-458C-91AC-3EBF16688E9D}"/>
                  </a:ext>
                </a:extLst>
              </p14:cNvPr>
              <p14:cNvContentPartPr/>
              <p14:nvPr/>
            </p14:nvContentPartPr>
            <p14:xfrm>
              <a:off x="-663671" y="613546"/>
              <a:ext cx="360" cy="360"/>
            </p14:xfrm>
          </p:contentPart>
        </mc:Choice>
        <mc:Fallback xmlns="">
          <p:pic>
            <p:nvPicPr>
              <p:cNvPr id="139" name="Ink 138">
                <a:extLst>
                  <a:ext uri="{FF2B5EF4-FFF2-40B4-BE49-F238E27FC236}">
                    <a16:creationId xmlns:a16="http://schemas.microsoft.com/office/drawing/2014/main" id="{B3F992E8-08B8-458C-91AC-3EBF16688E9D}"/>
                  </a:ext>
                </a:extLst>
              </p:cNvPr>
              <p:cNvPicPr/>
              <p:nvPr/>
            </p:nvPicPr>
            <p:blipFill>
              <a:blip r:embed="rId25"/>
              <a:stretch>
                <a:fillRect/>
              </a:stretch>
            </p:blipFill>
            <p:spPr>
              <a:xfrm>
                <a:off x="-672671" y="60490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0" name="Ink 139">
                <a:extLst>
                  <a:ext uri="{FF2B5EF4-FFF2-40B4-BE49-F238E27FC236}">
                    <a16:creationId xmlns:a16="http://schemas.microsoft.com/office/drawing/2014/main" id="{913EC852-8341-42DE-8B35-36427D483BE5}"/>
                  </a:ext>
                </a:extLst>
              </p14:cNvPr>
              <p14:cNvContentPartPr/>
              <p14:nvPr/>
            </p14:nvContentPartPr>
            <p14:xfrm>
              <a:off x="-722351" y="568546"/>
              <a:ext cx="42480" cy="32040"/>
            </p14:xfrm>
          </p:contentPart>
        </mc:Choice>
        <mc:Fallback xmlns="">
          <p:pic>
            <p:nvPicPr>
              <p:cNvPr id="140" name="Ink 139">
                <a:extLst>
                  <a:ext uri="{FF2B5EF4-FFF2-40B4-BE49-F238E27FC236}">
                    <a16:creationId xmlns:a16="http://schemas.microsoft.com/office/drawing/2014/main" id="{913EC852-8341-42DE-8B35-36427D483BE5}"/>
                  </a:ext>
                </a:extLst>
              </p:cNvPr>
              <p:cNvPicPr/>
              <p:nvPr/>
            </p:nvPicPr>
            <p:blipFill>
              <a:blip r:embed="rId207"/>
              <a:stretch>
                <a:fillRect/>
              </a:stretch>
            </p:blipFill>
            <p:spPr>
              <a:xfrm>
                <a:off x="-730991" y="559546"/>
                <a:ext cx="60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1" name="Ink 140">
                <a:extLst>
                  <a:ext uri="{FF2B5EF4-FFF2-40B4-BE49-F238E27FC236}">
                    <a16:creationId xmlns:a16="http://schemas.microsoft.com/office/drawing/2014/main" id="{9A0BC501-9D0E-430A-BB59-1CE71DD2FC6D}"/>
                  </a:ext>
                </a:extLst>
              </p14:cNvPr>
              <p14:cNvContentPartPr/>
              <p14:nvPr/>
            </p14:nvContentPartPr>
            <p14:xfrm>
              <a:off x="-743951" y="507346"/>
              <a:ext cx="162000" cy="318240"/>
            </p14:xfrm>
          </p:contentPart>
        </mc:Choice>
        <mc:Fallback xmlns="">
          <p:pic>
            <p:nvPicPr>
              <p:cNvPr id="141" name="Ink 140">
                <a:extLst>
                  <a:ext uri="{FF2B5EF4-FFF2-40B4-BE49-F238E27FC236}">
                    <a16:creationId xmlns:a16="http://schemas.microsoft.com/office/drawing/2014/main" id="{9A0BC501-9D0E-430A-BB59-1CE71DD2FC6D}"/>
                  </a:ext>
                </a:extLst>
              </p:cNvPr>
              <p:cNvPicPr/>
              <p:nvPr/>
            </p:nvPicPr>
            <p:blipFill>
              <a:blip r:embed="rId209"/>
              <a:stretch>
                <a:fillRect/>
              </a:stretch>
            </p:blipFill>
            <p:spPr>
              <a:xfrm>
                <a:off x="-752951" y="498346"/>
                <a:ext cx="1796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2" name="Ink 141">
                <a:extLst>
                  <a:ext uri="{FF2B5EF4-FFF2-40B4-BE49-F238E27FC236}">
                    <a16:creationId xmlns:a16="http://schemas.microsoft.com/office/drawing/2014/main" id="{6EFDAF0A-FD12-48EC-B971-36F4AAAD3FF9}"/>
                  </a:ext>
                </a:extLst>
              </p14:cNvPr>
              <p14:cNvContentPartPr/>
              <p14:nvPr/>
            </p14:nvContentPartPr>
            <p14:xfrm>
              <a:off x="-2175671" y="399706"/>
              <a:ext cx="279360" cy="248760"/>
            </p14:xfrm>
          </p:contentPart>
        </mc:Choice>
        <mc:Fallback xmlns="">
          <p:pic>
            <p:nvPicPr>
              <p:cNvPr id="142" name="Ink 141">
                <a:extLst>
                  <a:ext uri="{FF2B5EF4-FFF2-40B4-BE49-F238E27FC236}">
                    <a16:creationId xmlns:a16="http://schemas.microsoft.com/office/drawing/2014/main" id="{6EFDAF0A-FD12-48EC-B971-36F4AAAD3FF9}"/>
                  </a:ext>
                </a:extLst>
              </p:cNvPr>
              <p:cNvPicPr/>
              <p:nvPr/>
            </p:nvPicPr>
            <p:blipFill>
              <a:blip r:embed="rId211"/>
              <a:stretch>
                <a:fillRect/>
              </a:stretch>
            </p:blipFill>
            <p:spPr>
              <a:xfrm>
                <a:off x="-2184671" y="390706"/>
                <a:ext cx="2970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3" name="Ink 142">
                <a:extLst>
                  <a:ext uri="{FF2B5EF4-FFF2-40B4-BE49-F238E27FC236}">
                    <a16:creationId xmlns:a16="http://schemas.microsoft.com/office/drawing/2014/main" id="{02553C3F-79E9-4806-B783-3B48C08BD7B1}"/>
                  </a:ext>
                </a:extLst>
              </p14:cNvPr>
              <p14:cNvContentPartPr/>
              <p14:nvPr/>
            </p14:nvContentPartPr>
            <p14:xfrm>
              <a:off x="-2919791" y="966706"/>
              <a:ext cx="1412280" cy="70560"/>
            </p14:xfrm>
          </p:contentPart>
        </mc:Choice>
        <mc:Fallback xmlns="">
          <p:pic>
            <p:nvPicPr>
              <p:cNvPr id="143" name="Ink 142">
                <a:extLst>
                  <a:ext uri="{FF2B5EF4-FFF2-40B4-BE49-F238E27FC236}">
                    <a16:creationId xmlns:a16="http://schemas.microsoft.com/office/drawing/2014/main" id="{02553C3F-79E9-4806-B783-3B48C08BD7B1}"/>
                  </a:ext>
                </a:extLst>
              </p:cNvPr>
              <p:cNvPicPr/>
              <p:nvPr/>
            </p:nvPicPr>
            <p:blipFill>
              <a:blip r:embed="rId213"/>
              <a:stretch>
                <a:fillRect/>
              </a:stretch>
            </p:blipFill>
            <p:spPr>
              <a:xfrm>
                <a:off x="-2928431" y="957706"/>
                <a:ext cx="14299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4" name="Ink 143">
                <a:extLst>
                  <a:ext uri="{FF2B5EF4-FFF2-40B4-BE49-F238E27FC236}">
                    <a16:creationId xmlns:a16="http://schemas.microsoft.com/office/drawing/2014/main" id="{F2418CF9-A797-423E-B86A-F751DB200551}"/>
                  </a:ext>
                </a:extLst>
              </p14:cNvPr>
              <p14:cNvContentPartPr/>
              <p14:nvPr/>
            </p14:nvContentPartPr>
            <p14:xfrm>
              <a:off x="-1670951" y="924226"/>
              <a:ext cx="107640" cy="235080"/>
            </p14:xfrm>
          </p:contentPart>
        </mc:Choice>
        <mc:Fallback xmlns="">
          <p:pic>
            <p:nvPicPr>
              <p:cNvPr id="144" name="Ink 143">
                <a:extLst>
                  <a:ext uri="{FF2B5EF4-FFF2-40B4-BE49-F238E27FC236}">
                    <a16:creationId xmlns:a16="http://schemas.microsoft.com/office/drawing/2014/main" id="{F2418CF9-A797-423E-B86A-F751DB200551}"/>
                  </a:ext>
                </a:extLst>
              </p:cNvPr>
              <p:cNvPicPr/>
              <p:nvPr/>
            </p:nvPicPr>
            <p:blipFill>
              <a:blip r:embed="rId215"/>
              <a:stretch>
                <a:fillRect/>
              </a:stretch>
            </p:blipFill>
            <p:spPr>
              <a:xfrm>
                <a:off x="-1679591" y="915586"/>
                <a:ext cx="1252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5" name="Ink 144">
                <a:extLst>
                  <a:ext uri="{FF2B5EF4-FFF2-40B4-BE49-F238E27FC236}">
                    <a16:creationId xmlns:a16="http://schemas.microsoft.com/office/drawing/2014/main" id="{D2F66B30-6E00-49DF-A60F-CEBDA7F9B0D0}"/>
                  </a:ext>
                </a:extLst>
              </p14:cNvPr>
              <p14:cNvContentPartPr/>
              <p14:nvPr/>
            </p14:nvContentPartPr>
            <p14:xfrm>
              <a:off x="-3041831" y="240586"/>
              <a:ext cx="1645920" cy="81360"/>
            </p14:xfrm>
          </p:contentPart>
        </mc:Choice>
        <mc:Fallback xmlns="">
          <p:pic>
            <p:nvPicPr>
              <p:cNvPr id="145" name="Ink 144">
                <a:extLst>
                  <a:ext uri="{FF2B5EF4-FFF2-40B4-BE49-F238E27FC236}">
                    <a16:creationId xmlns:a16="http://schemas.microsoft.com/office/drawing/2014/main" id="{D2F66B30-6E00-49DF-A60F-CEBDA7F9B0D0}"/>
                  </a:ext>
                </a:extLst>
              </p:cNvPr>
              <p:cNvPicPr/>
              <p:nvPr/>
            </p:nvPicPr>
            <p:blipFill>
              <a:blip r:embed="rId217"/>
              <a:stretch>
                <a:fillRect/>
              </a:stretch>
            </p:blipFill>
            <p:spPr>
              <a:xfrm>
                <a:off x="-3050471" y="231586"/>
                <a:ext cx="1663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6" name="Ink 145">
                <a:extLst>
                  <a:ext uri="{FF2B5EF4-FFF2-40B4-BE49-F238E27FC236}">
                    <a16:creationId xmlns:a16="http://schemas.microsoft.com/office/drawing/2014/main" id="{7F83A0D5-C9EF-48FD-9E50-B08D3FB6F3FD}"/>
                  </a:ext>
                </a:extLst>
              </p14:cNvPr>
              <p14:cNvContentPartPr/>
              <p14:nvPr/>
            </p14:nvContentPartPr>
            <p14:xfrm>
              <a:off x="-3045791" y="212506"/>
              <a:ext cx="337320" cy="135000"/>
            </p14:xfrm>
          </p:contentPart>
        </mc:Choice>
        <mc:Fallback xmlns="">
          <p:pic>
            <p:nvPicPr>
              <p:cNvPr id="146" name="Ink 145">
                <a:extLst>
                  <a:ext uri="{FF2B5EF4-FFF2-40B4-BE49-F238E27FC236}">
                    <a16:creationId xmlns:a16="http://schemas.microsoft.com/office/drawing/2014/main" id="{7F83A0D5-C9EF-48FD-9E50-B08D3FB6F3FD}"/>
                  </a:ext>
                </a:extLst>
              </p:cNvPr>
              <p:cNvPicPr/>
              <p:nvPr/>
            </p:nvPicPr>
            <p:blipFill>
              <a:blip r:embed="rId219"/>
              <a:stretch>
                <a:fillRect/>
              </a:stretch>
            </p:blipFill>
            <p:spPr>
              <a:xfrm>
                <a:off x="-3054791" y="203866"/>
                <a:ext cx="354960" cy="152640"/>
              </a:xfrm>
              <a:prstGeom prst="rect">
                <a:avLst/>
              </a:prstGeom>
            </p:spPr>
          </p:pic>
        </mc:Fallback>
      </mc:AlternateContent>
    </p:spTree>
    <p:extLst>
      <p:ext uri="{BB962C8B-B14F-4D97-AF65-F5344CB8AC3E}">
        <p14:creationId xmlns:p14="http://schemas.microsoft.com/office/powerpoint/2010/main" val="332296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04" y="10901"/>
            <a:ext cx="9144000" cy="674899"/>
          </a:xfrm>
        </p:spPr>
        <p:txBody>
          <a:bodyPr/>
          <a:lstStyle/>
          <a:p>
            <a:r>
              <a:rPr lang="en-US" sz="4400" dirty="0"/>
              <a:t>Data Processing (7)</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35</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27329" y="796528"/>
            <a:ext cx="8948862" cy="365125"/>
          </a:xfrm>
        </p:spPr>
        <p:txBody>
          <a:bodyPr>
            <a:normAutofit fontScale="92500" lnSpcReduction="20000"/>
          </a:bodyPr>
          <a:lstStyle/>
          <a:p>
            <a:pPr marL="231775" indent="-225425" algn="just"/>
            <a:r>
              <a:rPr lang="en-US" b="1" u="sng" dirty="0"/>
              <a:t>Algorithm</a:t>
            </a:r>
            <a:r>
              <a:rPr lang="en-US" dirty="0"/>
              <a:t> #1: BN Transform, applied to activation </a:t>
            </a:r>
            <a:r>
              <a:rPr lang="en-US" i="1" dirty="0"/>
              <a:t>x</a:t>
            </a:r>
            <a:r>
              <a:rPr lang="en-US" dirty="0"/>
              <a:t> over a mini-batch:</a:t>
            </a:r>
          </a:p>
          <a:p>
            <a:pPr marL="231775" indent="-225425" algn="just"/>
            <a:endParaRPr lang="en-US" dirty="0"/>
          </a:p>
          <a:p>
            <a:pPr marL="231775" indent="-225425" algn="just"/>
            <a:endParaRPr lang="en-US" dirty="0"/>
          </a:p>
          <a:p>
            <a:pPr marL="231775" indent="-225425" algn="just"/>
            <a:endParaRPr lang="en-US" dirty="0"/>
          </a:p>
          <a:p>
            <a:pPr marL="688975" lvl="1" indent="-225425"/>
            <a:endParaRPr lang="en-US" dirty="0"/>
          </a:p>
        </p:txBody>
      </p:sp>
      <p:pic>
        <p:nvPicPr>
          <p:cNvPr id="5" name="Picture 4">
            <a:extLst>
              <a:ext uri="{FF2B5EF4-FFF2-40B4-BE49-F238E27FC236}">
                <a16:creationId xmlns:a16="http://schemas.microsoft.com/office/drawing/2014/main" id="{929221CA-5EB1-464D-A012-77A523648BC9}"/>
              </a:ext>
            </a:extLst>
          </p:cNvPr>
          <p:cNvPicPr>
            <a:picLocks noChangeAspect="1"/>
          </p:cNvPicPr>
          <p:nvPr/>
        </p:nvPicPr>
        <p:blipFill>
          <a:blip r:embed="rId3"/>
          <a:stretch>
            <a:fillRect/>
          </a:stretch>
        </p:blipFill>
        <p:spPr>
          <a:xfrm>
            <a:off x="91145" y="1286669"/>
            <a:ext cx="5228103" cy="4313238"/>
          </a:xfrm>
          <a:prstGeom prst="rect">
            <a:avLst/>
          </a:prstGeom>
        </p:spPr>
      </p:pic>
      <p:sp>
        <p:nvSpPr>
          <p:cNvPr id="9" name="Content Placeholder 2">
            <a:extLst>
              <a:ext uri="{FF2B5EF4-FFF2-40B4-BE49-F238E27FC236}">
                <a16:creationId xmlns:a16="http://schemas.microsoft.com/office/drawing/2014/main" id="{38544126-2A44-4924-9717-EB14BF07D346}"/>
              </a:ext>
            </a:extLst>
          </p:cNvPr>
          <p:cNvSpPr txBox="1">
            <a:spLocks/>
          </p:cNvSpPr>
          <p:nvPr/>
        </p:nvSpPr>
        <p:spPr>
          <a:xfrm>
            <a:off x="5181600" y="1315244"/>
            <a:ext cx="3819198" cy="5041106"/>
          </a:xfrm>
          <a:prstGeom prst="rect">
            <a:avLst/>
          </a:prstGeom>
        </p:spPr>
        <p:txBody>
          <a:bodyPr vert="horz" lIns="91440" tIns="45720" rIns="91440" bIns="45720" rtlCol="0">
            <a:normAutofit/>
          </a:bodyPr>
          <a:lstStyle>
            <a:lvl1pPr marL="457200" indent="-457200" algn="l" defTabSz="914400" rtl="0" eaLnBrk="1" latinLnBrk="0" hangingPunct="1">
              <a:spcBef>
                <a:spcPts val="2000"/>
              </a:spcBef>
              <a:buClr>
                <a:schemeClr val="tx1">
                  <a:lumMod val="75000"/>
                  <a:lumOff val="25000"/>
                </a:schemeClr>
              </a:buClr>
              <a:buSzPct val="75000"/>
              <a:buFont typeface="Wingdings" charset="2"/>
              <a:buChar char="Ø"/>
              <a:defRPr sz="2200" kern="1200">
                <a:solidFill>
                  <a:schemeClr val="tx1"/>
                </a:solidFill>
                <a:latin typeface="Arial"/>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charset="2"/>
              <a:buChar char="Ø"/>
              <a:defRPr sz="2000" kern="1200">
                <a:solidFill>
                  <a:schemeClr val="tx1"/>
                </a:solidFill>
                <a:latin typeface="Arial"/>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charset="2"/>
              <a:buChar char="Ø"/>
              <a:defRPr sz="1800" kern="1200">
                <a:solidFill>
                  <a:schemeClr val="tx1"/>
                </a:solidFill>
                <a:latin typeface="Arial"/>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1775" indent="-225425" algn="just"/>
            <a:r>
              <a:rPr lang="en-US" dirty="0"/>
              <a:t>Note: </a:t>
            </a:r>
            <a:r>
              <a:rPr lang="en-US" dirty="0">
                <a:sym typeface="Symbol" panose="05050102010706020507" pitchFamily="18" charset="2"/>
              </a:rPr>
              <a:t> and  are the parameters to learn from the training (</a:t>
            </a:r>
            <a:r>
              <a:rPr lang="en-US" dirty="0">
                <a:solidFill>
                  <a:srgbClr val="FF0000"/>
                </a:solidFill>
                <a:sym typeface="Symbol" panose="05050102010706020507" pitchFamily="18" charset="2"/>
              </a:rPr>
              <a:t>why </a:t>
            </a:r>
            <a:r>
              <a:rPr lang="en-US" dirty="0">
                <a:sym typeface="Symbol" panose="05050102010706020507" pitchFamily="18" charset="2"/>
              </a:rPr>
              <a:t>, </a:t>
            </a:r>
            <a:r>
              <a:rPr lang="en-US" dirty="0">
                <a:solidFill>
                  <a:srgbClr val="FF0000"/>
                </a:solidFill>
                <a:sym typeface="Symbol" panose="05050102010706020507" pitchFamily="18" charset="2"/>
              </a:rPr>
              <a:t>?</a:t>
            </a:r>
            <a:r>
              <a:rPr lang="en-US" dirty="0">
                <a:sym typeface="Symbol" panose="05050102010706020507" pitchFamily="18" charset="2"/>
              </a:rPr>
              <a:t>).</a:t>
            </a:r>
          </a:p>
          <a:p>
            <a:r>
              <a:rPr lang="en-US" dirty="0">
                <a:sym typeface="Symbol" panose="05050102010706020507" pitchFamily="18" charset="2"/>
              </a:rPr>
              <a:t>Ans: </a:t>
            </a:r>
            <a:r>
              <a:rPr lang="en-US" dirty="0"/>
              <a:t>These parameters recover the identity mapping to provide output in actual scale.</a:t>
            </a:r>
          </a:p>
          <a:p>
            <a:pPr marL="231775" indent="-225425" algn="just"/>
            <a:r>
              <a:rPr lang="en-US" dirty="0">
                <a:sym typeface="Symbol" panose="05050102010706020507" pitchFamily="18" charset="2"/>
              </a:rPr>
              <a:t>These parameters could  also be approximated as: </a:t>
            </a:r>
            <a:endParaRPr lang="en-US" dirty="0"/>
          </a:p>
          <a:p>
            <a:pPr marL="231775" indent="-225425" algn="just"/>
            <a:endParaRPr lang="en-US" dirty="0"/>
          </a:p>
          <a:p>
            <a:pPr marL="231775" indent="-225425" algn="just"/>
            <a:endParaRPr lang="en-US" dirty="0"/>
          </a:p>
          <a:p>
            <a:pPr marL="688975" lvl="1" indent="-225425"/>
            <a:endParaRPr lang="en-US" dirty="0"/>
          </a:p>
        </p:txBody>
      </p:sp>
      <p:pic>
        <p:nvPicPr>
          <p:cNvPr id="10" name="Picture 9">
            <a:extLst>
              <a:ext uri="{FF2B5EF4-FFF2-40B4-BE49-F238E27FC236}">
                <a16:creationId xmlns:a16="http://schemas.microsoft.com/office/drawing/2014/main" id="{182137DF-62DC-4D57-93EE-E6C197731270}"/>
              </a:ext>
            </a:extLst>
          </p:cNvPr>
          <p:cNvPicPr>
            <a:picLocks noChangeAspect="1"/>
          </p:cNvPicPr>
          <p:nvPr/>
        </p:nvPicPr>
        <p:blipFill>
          <a:blip r:embed="rId4"/>
          <a:stretch>
            <a:fillRect/>
          </a:stretch>
        </p:blipFill>
        <p:spPr>
          <a:xfrm>
            <a:off x="5751649" y="5542756"/>
            <a:ext cx="1849301" cy="397040"/>
          </a:xfrm>
          <a:prstGeom prst="rect">
            <a:avLst/>
          </a:prstGeom>
        </p:spPr>
      </p:pic>
      <p:pic>
        <p:nvPicPr>
          <p:cNvPr id="11" name="Picture 10">
            <a:extLst>
              <a:ext uri="{FF2B5EF4-FFF2-40B4-BE49-F238E27FC236}">
                <a16:creationId xmlns:a16="http://schemas.microsoft.com/office/drawing/2014/main" id="{6092BBEC-9FF0-44CE-813B-DE1CCADCEBE4}"/>
              </a:ext>
            </a:extLst>
          </p:cNvPr>
          <p:cNvPicPr>
            <a:picLocks noChangeAspect="1"/>
          </p:cNvPicPr>
          <p:nvPr/>
        </p:nvPicPr>
        <p:blipFill>
          <a:blip r:embed="rId5"/>
          <a:stretch>
            <a:fillRect/>
          </a:stretch>
        </p:blipFill>
        <p:spPr>
          <a:xfrm>
            <a:off x="5727837" y="5011113"/>
            <a:ext cx="2501763" cy="418536"/>
          </a:xfrm>
          <a:prstGeom prst="rect">
            <a:avLst/>
          </a:prstGeom>
        </p:spPr>
      </p:pic>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CE9AEEE9-CE83-44A4-8C4F-BADD6D96A792}"/>
                  </a:ext>
                </a:extLst>
              </p14:cNvPr>
              <p14:cNvContentPartPr/>
              <p14:nvPr/>
            </p14:nvContentPartPr>
            <p14:xfrm>
              <a:off x="450169" y="3125266"/>
              <a:ext cx="360" cy="360"/>
            </p14:xfrm>
          </p:contentPart>
        </mc:Choice>
        <mc:Fallback xmlns="">
          <p:pic>
            <p:nvPicPr>
              <p:cNvPr id="19" name="Ink 18">
                <a:extLst>
                  <a:ext uri="{FF2B5EF4-FFF2-40B4-BE49-F238E27FC236}">
                    <a16:creationId xmlns:a16="http://schemas.microsoft.com/office/drawing/2014/main" id="{CE9AEEE9-CE83-44A4-8C4F-BADD6D96A792}"/>
                  </a:ext>
                </a:extLst>
              </p:cNvPr>
              <p:cNvPicPr/>
              <p:nvPr/>
            </p:nvPicPr>
            <p:blipFill>
              <a:blip r:embed="rId7"/>
              <a:stretch>
                <a:fillRect/>
              </a:stretch>
            </p:blipFill>
            <p:spPr>
              <a:xfrm>
                <a:off x="441529" y="31166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 name="Ink 46">
                <a:extLst>
                  <a:ext uri="{FF2B5EF4-FFF2-40B4-BE49-F238E27FC236}">
                    <a16:creationId xmlns:a16="http://schemas.microsoft.com/office/drawing/2014/main" id="{436DE47B-567C-4AAC-9AC2-943FF01980E6}"/>
                  </a:ext>
                </a:extLst>
              </p14:cNvPr>
              <p14:cNvContentPartPr/>
              <p14:nvPr/>
            </p14:nvContentPartPr>
            <p14:xfrm>
              <a:off x="-1991351" y="6060346"/>
              <a:ext cx="24840" cy="18720"/>
            </p14:xfrm>
          </p:contentPart>
        </mc:Choice>
        <mc:Fallback xmlns="">
          <p:pic>
            <p:nvPicPr>
              <p:cNvPr id="47" name="Ink 46">
                <a:extLst>
                  <a:ext uri="{FF2B5EF4-FFF2-40B4-BE49-F238E27FC236}">
                    <a16:creationId xmlns:a16="http://schemas.microsoft.com/office/drawing/2014/main" id="{436DE47B-567C-4AAC-9AC2-943FF01980E6}"/>
                  </a:ext>
                </a:extLst>
              </p:cNvPr>
              <p:cNvPicPr/>
              <p:nvPr/>
            </p:nvPicPr>
            <p:blipFill>
              <a:blip r:embed="rId9"/>
              <a:stretch>
                <a:fillRect/>
              </a:stretch>
            </p:blipFill>
            <p:spPr>
              <a:xfrm>
                <a:off x="-2000351" y="6051346"/>
                <a:ext cx="42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4" name="Ink 103">
                <a:extLst>
                  <a:ext uri="{FF2B5EF4-FFF2-40B4-BE49-F238E27FC236}">
                    <a16:creationId xmlns:a16="http://schemas.microsoft.com/office/drawing/2014/main" id="{5C46D09E-762D-4921-B20F-DB7BBF5D46E5}"/>
                  </a:ext>
                </a:extLst>
              </p14:cNvPr>
              <p14:cNvContentPartPr/>
              <p14:nvPr/>
            </p14:nvContentPartPr>
            <p14:xfrm>
              <a:off x="-815951" y="4470586"/>
              <a:ext cx="360" cy="360"/>
            </p14:xfrm>
          </p:contentPart>
        </mc:Choice>
        <mc:Fallback xmlns="">
          <p:pic>
            <p:nvPicPr>
              <p:cNvPr id="104" name="Ink 103">
                <a:extLst>
                  <a:ext uri="{FF2B5EF4-FFF2-40B4-BE49-F238E27FC236}">
                    <a16:creationId xmlns:a16="http://schemas.microsoft.com/office/drawing/2014/main" id="{5C46D09E-762D-4921-B20F-DB7BBF5D46E5}"/>
                  </a:ext>
                </a:extLst>
              </p:cNvPr>
              <p:cNvPicPr/>
              <p:nvPr/>
            </p:nvPicPr>
            <p:blipFill>
              <a:blip r:embed="rId7"/>
              <a:stretch>
                <a:fillRect/>
              </a:stretch>
            </p:blipFill>
            <p:spPr>
              <a:xfrm>
                <a:off x="-824951" y="4461586"/>
                <a:ext cx="18000" cy="18000"/>
              </a:xfrm>
              <a:prstGeom prst="rect">
                <a:avLst/>
              </a:prstGeom>
            </p:spPr>
          </p:pic>
        </mc:Fallback>
      </mc:AlternateContent>
      <p:grpSp>
        <p:nvGrpSpPr>
          <p:cNvPr id="134" name="Group 133">
            <a:extLst>
              <a:ext uri="{FF2B5EF4-FFF2-40B4-BE49-F238E27FC236}">
                <a16:creationId xmlns:a16="http://schemas.microsoft.com/office/drawing/2014/main" id="{30BC6C4B-056C-46A5-BDA9-81647E5EDA53}"/>
              </a:ext>
            </a:extLst>
          </p:cNvPr>
          <p:cNvGrpSpPr/>
          <p:nvPr/>
        </p:nvGrpSpPr>
        <p:grpSpPr>
          <a:xfrm>
            <a:off x="7192609" y="5359426"/>
            <a:ext cx="1217880" cy="163080"/>
            <a:chOff x="7192609" y="5359426"/>
            <a:chExt cx="1217880" cy="163080"/>
          </a:xfrm>
        </p:grpSpPr>
        <mc:AlternateContent xmlns:mc="http://schemas.openxmlformats.org/markup-compatibility/2006" xmlns:p14="http://schemas.microsoft.com/office/powerpoint/2010/main">
          <mc:Choice Requires="p14">
            <p:contentPart p14:bwMode="auto" r:id="rId11">
              <p14:nvContentPartPr>
                <p14:cNvPr id="58" name="Ink 57">
                  <a:extLst>
                    <a:ext uri="{FF2B5EF4-FFF2-40B4-BE49-F238E27FC236}">
                      <a16:creationId xmlns:a16="http://schemas.microsoft.com/office/drawing/2014/main" id="{AABDE341-8141-4172-B3AA-4116075FA076}"/>
                    </a:ext>
                  </a:extLst>
                </p14:cNvPr>
                <p14:cNvContentPartPr/>
                <p14:nvPr/>
              </p14:nvContentPartPr>
              <p14:xfrm>
                <a:off x="7192609" y="5359426"/>
                <a:ext cx="1086480" cy="83520"/>
              </p14:xfrm>
            </p:contentPart>
          </mc:Choice>
          <mc:Fallback xmlns="">
            <p:pic>
              <p:nvPicPr>
                <p:cNvPr id="58" name="Ink 57">
                  <a:extLst>
                    <a:ext uri="{FF2B5EF4-FFF2-40B4-BE49-F238E27FC236}">
                      <a16:creationId xmlns:a16="http://schemas.microsoft.com/office/drawing/2014/main" id="{AABDE341-8141-4172-B3AA-4116075FA076}"/>
                    </a:ext>
                  </a:extLst>
                </p:cNvPr>
                <p:cNvPicPr/>
                <p:nvPr/>
              </p:nvPicPr>
              <p:blipFill>
                <a:blip r:embed="rId12"/>
                <a:stretch>
                  <a:fillRect/>
                </a:stretch>
              </p:blipFill>
              <p:spPr>
                <a:xfrm>
                  <a:off x="7183609" y="5350786"/>
                  <a:ext cx="1104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9" name="Ink 58">
                  <a:extLst>
                    <a:ext uri="{FF2B5EF4-FFF2-40B4-BE49-F238E27FC236}">
                      <a16:creationId xmlns:a16="http://schemas.microsoft.com/office/drawing/2014/main" id="{BA14337A-CEB3-4227-B5A4-4133A163A8C9}"/>
                    </a:ext>
                  </a:extLst>
                </p14:cNvPr>
                <p14:cNvContentPartPr/>
                <p14:nvPr/>
              </p14:nvContentPartPr>
              <p14:xfrm>
                <a:off x="7290529" y="5429266"/>
                <a:ext cx="1119960" cy="24840"/>
              </p14:xfrm>
            </p:contentPart>
          </mc:Choice>
          <mc:Fallback xmlns="">
            <p:pic>
              <p:nvPicPr>
                <p:cNvPr id="59" name="Ink 58">
                  <a:extLst>
                    <a:ext uri="{FF2B5EF4-FFF2-40B4-BE49-F238E27FC236}">
                      <a16:creationId xmlns:a16="http://schemas.microsoft.com/office/drawing/2014/main" id="{BA14337A-CEB3-4227-B5A4-4133A163A8C9}"/>
                    </a:ext>
                  </a:extLst>
                </p:cNvPr>
                <p:cNvPicPr/>
                <p:nvPr/>
              </p:nvPicPr>
              <p:blipFill>
                <a:blip r:embed="rId14"/>
                <a:stretch>
                  <a:fillRect/>
                </a:stretch>
              </p:blipFill>
              <p:spPr>
                <a:xfrm>
                  <a:off x="7281529" y="5420266"/>
                  <a:ext cx="1137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0" name="Ink 59">
                  <a:extLst>
                    <a:ext uri="{FF2B5EF4-FFF2-40B4-BE49-F238E27FC236}">
                      <a16:creationId xmlns:a16="http://schemas.microsoft.com/office/drawing/2014/main" id="{C002D32D-DC4A-49E7-B139-1F14D31CDEBD}"/>
                    </a:ext>
                  </a:extLst>
                </p14:cNvPr>
                <p14:cNvContentPartPr/>
                <p14:nvPr/>
              </p14:nvContentPartPr>
              <p14:xfrm>
                <a:off x="7293049" y="5479306"/>
                <a:ext cx="1030320" cy="38160"/>
              </p14:xfrm>
            </p:contentPart>
          </mc:Choice>
          <mc:Fallback xmlns="">
            <p:pic>
              <p:nvPicPr>
                <p:cNvPr id="60" name="Ink 59">
                  <a:extLst>
                    <a:ext uri="{FF2B5EF4-FFF2-40B4-BE49-F238E27FC236}">
                      <a16:creationId xmlns:a16="http://schemas.microsoft.com/office/drawing/2014/main" id="{C002D32D-DC4A-49E7-B139-1F14D31CDEBD}"/>
                    </a:ext>
                  </a:extLst>
                </p:cNvPr>
                <p:cNvPicPr/>
                <p:nvPr/>
              </p:nvPicPr>
              <p:blipFill>
                <a:blip r:embed="rId16"/>
                <a:stretch>
                  <a:fillRect/>
                </a:stretch>
              </p:blipFill>
              <p:spPr>
                <a:xfrm>
                  <a:off x="7284409" y="5470666"/>
                  <a:ext cx="10479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1" name="Ink 60">
                  <a:extLst>
                    <a:ext uri="{FF2B5EF4-FFF2-40B4-BE49-F238E27FC236}">
                      <a16:creationId xmlns:a16="http://schemas.microsoft.com/office/drawing/2014/main" id="{7945F596-4117-4B87-B6E4-109F5B1B659A}"/>
                    </a:ext>
                  </a:extLst>
                </p14:cNvPr>
                <p14:cNvContentPartPr/>
                <p14:nvPr/>
              </p14:nvContentPartPr>
              <p14:xfrm>
                <a:off x="7692649" y="5500186"/>
                <a:ext cx="316800" cy="22320"/>
              </p14:xfrm>
            </p:contentPart>
          </mc:Choice>
          <mc:Fallback xmlns="">
            <p:pic>
              <p:nvPicPr>
                <p:cNvPr id="61" name="Ink 60">
                  <a:extLst>
                    <a:ext uri="{FF2B5EF4-FFF2-40B4-BE49-F238E27FC236}">
                      <a16:creationId xmlns:a16="http://schemas.microsoft.com/office/drawing/2014/main" id="{7945F596-4117-4B87-B6E4-109F5B1B659A}"/>
                    </a:ext>
                  </a:extLst>
                </p:cNvPr>
                <p:cNvPicPr/>
                <p:nvPr/>
              </p:nvPicPr>
              <p:blipFill>
                <a:blip r:embed="rId18"/>
                <a:stretch>
                  <a:fillRect/>
                </a:stretch>
              </p:blipFill>
              <p:spPr>
                <a:xfrm>
                  <a:off x="7683649" y="5491186"/>
                  <a:ext cx="334440" cy="39960"/>
                </a:xfrm>
                <a:prstGeom prst="rect">
                  <a:avLst/>
                </a:prstGeom>
              </p:spPr>
            </p:pic>
          </mc:Fallback>
        </mc:AlternateContent>
      </p:grpSp>
    </p:spTree>
    <p:extLst>
      <p:ext uri="{BB962C8B-B14F-4D97-AF65-F5344CB8AC3E}">
        <p14:creationId xmlns:p14="http://schemas.microsoft.com/office/powerpoint/2010/main" val="64450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136525"/>
            <a:ext cx="9144000" cy="788776"/>
          </a:xfrm>
        </p:spPr>
        <p:txBody>
          <a:bodyPr/>
          <a:lstStyle/>
          <a:p>
            <a:r>
              <a:rPr lang="en-US" sz="4400" dirty="0"/>
              <a:t>Data Processing (8)</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36</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148758" y="995362"/>
            <a:ext cx="8798858" cy="5562600"/>
          </a:xfrm>
        </p:spPr>
        <p:txBody>
          <a:bodyPr>
            <a:normAutofit/>
          </a:bodyPr>
          <a:lstStyle/>
          <a:p>
            <a:pPr marL="231775" indent="-225425" algn="just"/>
            <a:r>
              <a:rPr lang="en-US" u="sng" dirty="0"/>
              <a:t>Advantages of (BN)</a:t>
            </a:r>
            <a:r>
              <a:rPr lang="en-US" dirty="0"/>
              <a:t> [1-2]: The benefits of Batch Normalization are:</a:t>
            </a:r>
          </a:p>
          <a:p>
            <a:pPr marL="688975" lvl="1" indent="-225425" algn="just"/>
            <a:r>
              <a:rPr lang="en-US" sz="2200" dirty="0"/>
              <a:t>Networks train faster, </a:t>
            </a:r>
          </a:p>
          <a:p>
            <a:pPr marL="688975" lvl="1" indent="-225425" algn="just"/>
            <a:r>
              <a:rPr lang="en-US" sz="2200" dirty="0"/>
              <a:t>allows higher learning rates, </a:t>
            </a:r>
          </a:p>
          <a:p>
            <a:pPr marL="688975" lvl="1" indent="-225425" algn="just"/>
            <a:r>
              <a:rPr lang="en-US" sz="2200" dirty="0"/>
              <a:t>makes weights easier to initialize, </a:t>
            </a:r>
          </a:p>
          <a:p>
            <a:pPr marL="688975" lvl="1" indent="-225425" algn="just"/>
            <a:r>
              <a:rPr lang="en-US" sz="2200" dirty="0"/>
              <a:t>makes more activation functions viable, </a:t>
            </a:r>
          </a:p>
          <a:p>
            <a:pPr marL="688975" lvl="1" indent="-225425" algn="just"/>
            <a:r>
              <a:rPr lang="en-US" sz="2200" dirty="0"/>
              <a:t>simplifies the creation of deeper networks, and </a:t>
            </a:r>
          </a:p>
          <a:p>
            <a:pPr marL="688975" lvl="1" indent="-225425" algn="just"/>
            <a:r>
              <a:rPr lang="en-US" sz="2200" dirty="0"/>
              <a:t>provides some regularization (as it adds a little noise to the network). </a:t>
            </a:r>
          </a:p>
          <a:p>
            <a:pPr marL="231775" indent="-225425" algn="just"/>
            <a:endParaRPr lang="en-US" dirty="0"/>
          </a:p>
          <a:p>
            <a:pPr marL="231775" indent="-225425" algn="just"/>
            <a:r>
              <a:rPr lang="en-US" dirty="0"/>
              <a:t>Disadvantages of BN: BN -</a:t>
            </a:r>
          </a:p>
          <a:p>
            <a:pPr marL="688975" lvl="1" indent="-225425" algn="just"/>
            <a:r>
              <a:rPr lang="en-US" dirty="0"/>
              <a:t>adds about 30% computational overhead, and </a:t>
            </a:r>
          </a:p>
          <a:p>
            <a:pPr marL="688975" lvl="1" indent="-225425" algn="just"/>
            <a:r>
              <a:rPr lang="en-US" dirty="0"/>
              <a:t>requires additional 25% of parameters per iteration. </a:t>
            </a:r>
          </a:p>
          <a:p>
            <a:pPr marL="231775" indent="-225425" algn="just"/>
            <a:endParaRPr lang="en-US" dirty="0"/>
          </a:p>
          <a:p>
            <a:pPr marL="688975" lvl="1" indent="-225425"/>
            <a:endParaRPr lang="en-US" dirty="0"/>
          </a:p>
        </p:txBody>
      </p:sp>
    </p:spTree>
    <p:extLst>
      <p:ext uri="{BB962C8B-B14F-4D97-AF65-F5344CB8AC3E}">
        <p14:creationId xmlns:p14="http://schemas.microsoft.com/office/powerpoint/2010/main" val="239949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0"/>
            <a:ext cx="9144000" cy="788776"/>
          </a:xfrm>
        </p:spPr>
        <p:txBody>
          <a:bodyPr/>
          <a:lstStyle/>
          <a:p>
            <a:r>
              <a:rPr lang="en-US" sz="4400" dirty="0"/>
              <a:t>Optimization (1)</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37</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98511"/>
                <a:ext cx="8971429" cy="5557837"/>
              </a:xfrm>
              <a:solidFill>
                <a:schemeClr val="bg1"/>
              </a:solidFill>
            </p:spPr>
            <p:txBody>
              <a:bodyPr>
                <a:normAutofit/>
              </a:bodyPr>
              <a:lstStyle/>
              <a:p>
                <a:pPr marL="6350" indent="0" algn="just">
                  <a:spcBef>
                    <a:spcPts val="1200"/>
                  </a:spcBef>
                  <a:buNone/>
                </a:pPr>
                <a:r>
                  <a:rPr lang="en-US" b="1" dirty="0"/>
                  <a:t>1. Basic Algorithms for Optimization </a:t>
                </a:r>
                <a:r>
                  <a:rPr lang="en-US" dirty="0"/>
                  <a:t>[1]: From chapter 4, we have learnt that for each epoch, during training, we optimize the NN. </a:t>
                </a:r>
              </a:p>
              <a:p>
                <a:pPr marL="349250" indent="-342900" algn="just">
                  <a:spcBef>
                    <a:spcPts val="1200"/>
                  </a:spcBef>
                </a:pPr>
                <a:r>
                  <a:rPr lang="en-US" dirty="0"/>
                  <a:t>In the previous chapters, we learnt one of the basic algorithms for optimization, the </a:t>
                </a:r>
                <a:r>
                  <a:rPr lang="en-US" i="1" dirty="0">
                    <a:solidFill>
                      <a:srgbClr val="0033CC"/>
                    </a:solidFill>
                  </a:rPr>
                  <a:t>Gradient Descent</a:t>
                </a:r>
                <a:r>
                  <a:rPr lang="en-US" dirty="0">
                    <a:solidFill>
                      <a:srgbClr val="0033CC"/>
                    </a:solidFill>
                  </a:rPr>
                  <a:t> (GD) </a:t>
                </a:r>
                <a:r>
                  <a:rPr lang="en-US" dirty="0"/>
                  <a:t>equation for optimizing MSE (or, RSS) as: </a:t>
                </a:r>
              </a:p>
              <a:p>
                <a:pPr marL="6350" indent="0" algn="ctr">
                  <a:spcBef>
                    <a:spcPts val="300"/>
                  </a:spcBef>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𝛼</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 </m:t>
                            </m:r>
                            <m:r>
                              <a:rPr lang="en-US" i="1">
                                <a:latin typeface="Cambria Math" panose="02040503050406030204" pitchFamily="18" charset="0"/>
                              </a:rPr>
                              <m:t>𝛽</m:t>
                            </m:r>
                          </m:e>
                        </m:d>
                        <m:r>
                          <a:rPr lang="en-US" i="1">
                            <a:latin typeface="Cambria Math" panose="02040503050406030204" pitchFamily="18" charset="0"/>
                          </a:rPr>
                          <m:t> . 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sub>
                        </m:sSub>
                      </m:e>
                    </m:nary>
                  </m:oMath>
                </a14:m>
                <a:r>
                  <a:rPr lang="en-US" dirty="0"/>
                  <a:t>   </a:t>
                </a:r>
                <a:r>
                  <a:rPr lang="en-US" dirty="0">
                    <a:solidFill>
                      <a:srgbClr val="0033CC"/>
                    </a:solidFill>
                  </a:rPr>
                  <a:t>(1)</a:t>
                </a:r>
              </a:p>
              <a:p>
                <a:pPr marL="349250" indent="-342900" algn="just">
                  <a:spcBef>
                    <a:spcPts val="1600"/>
                  </a:spcBef>
                </a:pPr>
                <a:r>
                  <a:rPr lang="en-US" dirty="0"/>
                  <a:t>Further, with this regularization goal                                              , </a:t>
                </a:r>
              </a:p>
              <a:p>
                <a:pPr marL="6350" indent="0" algn="just">
                  <a:spcBef>
                    <a:spcPts val="1600"/>
                  </a:spcBef>
                  <a:buNone/>
                </a:pPr>
                <a:r>
                  <a:rPr lang="en-US" dirty="0"/>
                  <a:t>    we obtained the </a:t>
                </a:r>
                <a:r>
                  <a:rPr lang="en-US" dirty="0">
                    <a:solidFill>
                      <a:srgbClr val="0033CC"/>
                    </a:solidFill>
                  </a:rPr>
                  <a:t>GD</a:t>
                </a:r>
                <a:r>
                  <a:rPr lang="en-US" dirty="0"/>
                  <a:t> equation with regularization as:</a:t>
                </a:r>
              </a:p>
              <a:p>
                <a:pPr marL="6350" indent="0" algn="ctr">
                  <a:spcBef>
                    <a:spcPts val="1600"/>
                  </a:spcBef>
                  <a:buNone/>
                </a:pPr>
                <a14:m>
                  <m:oMath xmlns:m="http://schemas.openxmlformats.org/officeDocument/2006/math">
                    <m:r>
                      <a:rPr lang="en-US" sz="2000" b="0" i="1" smtClean="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𝛼</m:t>
                        </m:r>
                      </m:num>
                      <m:den>
                        <m:r>
                          <a:rPr lang="en-US" sz="2000" i="1">
                            <a:latin typeface="Cambria Math" panose="02040503050406030204" pitchFamily="18" charset="0"/>
                          </a:rPr>
                          <m:t>𝑁</m:t>
                        </m:r>
                      </m:den>
                    </m:f>
                    <m:d>
                      <m:dPr>
                        <m:begChr m:val="["/>
                        <m:endChr m:val="]"/>
                        <m:ctrlPr>
                          <a:rPr lang="en-US" sz="2000" i="1">
                            <a:latin typeface="Cambria Math" panose="02040503050406030204" pitchFamily="18" charset="0"/>
                          </a:rPr>
                        </m:ctrlPr>
                      </m:dPr>
                      <m:e>
                        <m:nary>
                          <m:naryPr>
                            <m:chr m:val="∑"/>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d>
                              <m:dPr>
                                <m:ctrlPr>
                                  <a:rPr lang="en-US" sz="2000" i="1">
                                    <a:latin typeface="Cambria Math" panose="02040503050406030204" pitchFamily="18" charset="0"/>
                                  </a:rPr>
                                </m:ctrlPr>
                              </m:dPr>
                              <m:e>
                                <m:r>
                                  <a:rPr lang="en-US" sz="2000" i="1">
                                    <a:latin typeface="Cambria Math" panose="02040503050406030204" pitchFamily="18" charset="0"/>
                                  </a:rPr>
                                  <m:t>𝑦</m:t>
                                </m:r>
                                <m:d>
                                  <m:dPr>
                                    <m:ctrlPr>
                                      <a:rPr lang="en-US" sz="2000" i="1">
                                        <a:latin typeface="Cambria Math" panose="02040503050406030204" pitchFamily="18" charset="0"/>
                                      </a:rPr>
                                    </m:ctrlPr>
                                  </m:dPr>
                                  <m:e>
                                    <m:r>
                                      <a:rPr lang="en-US" sz="2000" i="1">
                                        <a:latin typeface="Cambria Math" panose="02040503050406030204" pitchFamily="18" charset="0"/>
                                      </a:rPr>
                                      <m:t>𝑖</m:t>
                                    </m:r>
                                  </m:e>
                                </m:d>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𝑇</m:t>
                                    </m:r>
                                  </m:sup>
                                </m:sSup>
                                <m:d>
                                  <m:dPr>
                                    <m:ctrlPr>
                                      <a:rPr lang="en-US" sz="2000" i="1">
                                        <a:latin typeface="Cambria Math" panose="02040503050406030204" pitchFamily="18" charset="0"/>
                                      </a:rPr>
                                    </m:ctrlPr>
                                  </m:dPr>
                                  <m:e>
                                    <m:r>
                                      <a:rPr lang="en-US" sz="2000" i="1">
                                        <a:latin typeface="Cambria Math" panose="02040503050406030204" pitchFamily="18" charset="0"/>
                                      </a:rPr>
                                      <m:t>𝑖</m:t>
                                    </m:r>
                                  </m:e>
                                </m:d>
                                <m:r>
                                  <a:rPr lang="en-US" sz="2000" i="1">
                                    <a:latin typeface="Cambria Math" panose="02040503050406030204" pitchFamily="18" charset="0"/>
                                  </a:rPr>
                                  <m:t> </m:t>
                                </m:r>
                                <m:r>
                                  <a:rPr lang="en-US" sz="2000" i="1">
                                    <a:latin typeface="Cambria Math" panose="02040503050406030204" pitchFamily="18" charset="0"/>
                                  </a:rPr>
                                  <m:t>𝛽</m:t>
                                </m:r>
                              </m:e>
                            </m:d>
                            <m:r>
                              <a:rPr lang="en-US" sz="2000" i="1">
                                <a:latin typeface="Cambria Math" panose="02040503050406030204" pitchFamily="18" charset="0"/>
                              </a:rPr>
                              <m:t> . </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smtClean="0">
                                <a:solidFill>
                                  <a:srgbClr val="0033CC"/>
                                </a:solidFill>
                                <a:latin typeface="Cambria Math" panose="02040503050406030204" pitchFamily="18" charset="0"/>
                              </a:rPr>
                              <m:t>𝜆𝛽</m:t>
                            </m:r>
                            <m:r>
                              <a:rPr lang="en-US" sz="2000" i="1" smtClean="0">
                                <a:solidFill>
                                  <a:srgbClr val="0033CC"/>
                                </a:solidFill>
                                <a:latin typeface="Cambria Math" panose="02040503050406030204" pitchFamily="18" charset="0"/>
                              </a:rPr>
                              <m:t>(</m:t>
                            </m:r>
                            <m:r>
                              <a:rPr lang="en-US" sz="2000" i="1" smtClean="0">
                                <a:solidFill>
                                  <a:srgbClr val="0033CC"/>
                                </a:solidFill>
                                <a:latin typeface="Cambria Math" panose="02040503050406030204" pitchFamily="18" charset="0"/>
                              </a:rPr>
                              <m:t>𝑡</m:t>
                            </m:r>
                            <m:sSub>
                              <m:sSubPr>
                                <m:ctrlPr>
                                  <a:rPr lang="en-US" sz="2000" i="1">
                                    <a:solidFill>
                                      <a:srgbClr val="0033CC"/>
                                    </a:solidFill>
                                    <a:latin typeface="Cambria Math" panose="02040503050406030204" pitchFamily="18" charset="0"/>
                                  </a:rPr>
                                </m:ctrlPr>
                              </m:sSubPr>
                              <m:e>
                                <m:r>
                                  <a:rPr lang="en-US" sz="2000" i="1">
                                    <a:solidFill>
                                      <a:srgbClr val="0033CC"/>
                                    </a:solidFill>
                                    <a:latin typeface="Cambria Math" panose="02040503050406030204" pitchFamily="18" charset="0"/>
                                  </a:rPr>
                                  <m:t>)</m:t>
                                </m:r>
                              </m:e>
                              <m:sub>
                                <m:r>
                                  <a:rPr lang="en-US" sz="2000" i="1">
                                    <a:solidFill>
                                      <a:srgbClr val="0033CC"/>
                                    </a:solidFill>
                                    <a:latin typeface="Cambria Math" panose="02040503050406030204" pitchFamily="18" charset="0"/>
                                  </a:rPr>
                                  <m:t>𝑗</m:t>
                                </m:r>
                              </m:sub>
                            </m:sSub>
                          </m:e>
                        </m:nary>
                      </m:e>
                    </m:d>
                  </m:oMath>
                </a14:m>
                <a:r>
                  <a:rPr lang="en-US" dirty="0"/>
                  <a:t>     (2)</a:t>
                </a:r>
              </a:p>
              <a:p>
                <a:pPr marL="349250" indent="-342900" algn="just">
                  <a:spcBef>
                    <a:spcPts val="1600"/>
                  </a:spcBef>
                </a:pPr>
                <a:r>
                  <a:rPr lang="en-US" dirty="0"/>
                  <a:t>Or,</a:t>
                </a:r>
              </a:p>
              <a:p>
                <a:pPr marL="6350" indent="0" algn="ctr">
                  <a:spcBef>
                    <a:spcPts val="1200"/>
                  </a:spcBef>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𝑗</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r>
                      <a:rPr lang="en-US" i="1">
                        <a:latin typeface="Cambria Math" panose="02040503050406030204" pitchFamily="18" charset="0"/>
                      </a:rPr>
                      <m:t>=</m:t>
                    </m:r>
                    <m:sSub>
                      <m:sSubPr>
                        <m:ctrlPr>
                          <a:rPr lang="en-US" i="1" smtClean="0">
                            <a:solidFill>
                              <a:srgbClr val="0033CC"/>
                            </a:solidFill>
                            <a:latin typeface="Cambria Math" panose="02040503050406030204" pitchFamily="18" charset="0"/>
                          </a:rPr>
                        </m:ctrlPr>
                      </m:sSubPr>
                      <m:e>
                        <m:r>
                          <a:rPr lang="en-US" i="1">
                            <a:solidFill>
                              <a:srgbClr val="0033CC"/>
                            </a:solidFill>
                            <a:latin typeface="Cambria Math" panose="02040503050406030204" pitchFamily="18" charset="0"/>
                          </a:rPr>
                          <m:t>𝛽</m:t>
                        </m:r>
                      </m:e>
                      <m:sub>
                        <m:r>
                          <a:rPr lang="en-US" i="1">
                            <a:solidFill>
                              <a:srgbClr val="0033CC"/>
                            </a:solidFill>
                            <a:latin typeface="Cambria Math" panose="02040503050406030204" pitchFamily="18" charset="0"/>
                          </a:rPr>
                          <m:t>𝑗</m:t>
                        </m:r>
                      </m:sub>
                    </m:sSub>
                    <m:d>
                      <m:dPr>
                        <m:ctrlPr>
                          <a:rPr lang="en-US" i="1">
                            <a:solidFill>
                              <a:srgbClr val="0033CC"/>
                            </a:solidFill>
                            <a:latin typeface="Cambria Math" panose="02040503050406030204" pitchFamily="18" charset="0"/>
                          </a:rPr>
                        </m:ctrlPr>
                      </m:dPr>
                      <m:e>
                        <m:r>
                          <a:rPr lang="en-US" i="1">
                            <a:solidFill>
                              <a:srgbClr val="0033CC"/>
                            </a:solidFill>
                            <a:latin typeface="Cambria Math" panose="02040503050406030204" pitchFamily="18" charset="0"/>
                          </a:rPr>
                          <m:t>𝑡</m:t>
                        </m:r>
                      </m:e>
                    </m:d>
                    <m:d>
                      <m:dPr>
                        <m:ctrlPr>
                          <a:rPr lang="en-US" i="1">
                            <a:latin typeface="Cambria Math" panose="02040503050406030204" pitchFamily="18" charset="0"/>
                          </a:rPr>
                        </m:ctrlPr>
                      </m:dPr>
                      <m:e>
                        <m:r>
                          <a:rPr lang="en-US" i="1">
                            <a:latin typeface="Cambria Math" panose="02040503050406030204" pitchFamily="18" charset="0"/>
                          </a:rPr>
                          <m:t>1−</m:t>
                        </m:r>
                        <m:f>
                          <m:fPr>
                            <m:ctrlPr>
                              <a:rPr lang="en-US" i="1" smtClean="0">
                                <a:solidFill>
                                  <a:srgbClr val="0033CC"/>
                                </a:solidFill>
                                <a:latin typeface="Cambria Math" panose="02040503050406030204" pitchFamily="18" charset="0"/>
                              </a:rPr>
                            </m:ctrlPr>
                          </m:fPr>
                          <m:num>
                            <m:r>
                              <a:rPr lang="en-US" i="1">
                                <a:solidFill>
                                  <a:srgbClr val="0033CC"/>
                                </a:solidFill>
                                <a:latin typeface="Cambria Math" panose="02040503050406030204" pitchFamily="18" charset="0"/>
                              </a:rPr>
                              <m:t>2</m:t>
                            </m:r>
                            <m:r>
                              <a:rPr lang="en-US" i="1">
                                <a:solidFill>
                                  <a:srgbClr val="0033CC"/>
                                </a:solidFill>
                                <a:latin typeface="Cambria Math" panose="02040503050406030204" pitchFamily="18" charset="0"/>
                              </a:rPr>
                              <m:t>𝛼𝜆</m:t>
                            </m:r>
                          </m:num>
                          <m:den>
                            <m:r>
                              <a:rPr lang="en-US" i="1">
                                <a:solidFill>
                                  <a:srgbClr val="0033CC"/>
                                </a:solidFill>
                                <a:latin typeface="Cambria Math" panose="02040503050406030204" pitchFamily="18" charset="0"/>
                              </a:rPr>
                              <m:t>𝑁</m:t>
                            </m:r>
                          </m:den>
                        </m:f>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𝛼</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d>
                          <m:dPr>
                            <m:ctrlPr>
                              <a:rPr lang="en-US" i="1">
                                <a:latin typeface="Cambria Math" panose="02040503050406030204" pitchFamily="18" charset="0"/>
                              </a:rPr>
                            </m:ctrlPr>
                          </m:dPr>
                          <m:e>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 </m:t>
                            </m:r>
                            <m:r>
                              <a:rPr lang="en-US" i="1">
                                <a:latin typeface="Cambria Math" panose="02040503050406030204" pitchFamily="18" charset="0"/>
                              </a:rPr>
                              <m:t>𝛽</m:t>
                            </m:r>
                          </m:e>
                        </m:d>
                        <m:r>
                          <a:rPr lang="en-US" i="1">
                            <a:latin typeface="Cambria Math" panose="02040503050406030204" pitchFamily="18" charset="0"/>
                          </a:rPr>
                          <m:t> . 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sub>
                        </m:sSub>
                      </m:e>
                    </m:nary>
                  </m:oMath>
                </a14:m>
                <a:r>
                  <a:rPr lang="en-US" dirty="0"/>
                  <a:t> (3)</a:t>
                </a:r>
              </a:p>
            </p:txBody>
          </p:sp>
        </mc:Choice>
        <mc:Fallback xmlns="">
          <p:sp>
            <p:nvSpPr>
              <p:cNvPr id="8" name="Content Placeholder 2">
                <a:extLst>
                  <a:ext uri="{FF2B5EF4-FFF2-40B4-BE49-F238E27FC236}">
                    <a16:creationId xmlns:a16="http://schemas.microsoft.com/office/drawing/2014/main" id="{F8CE9D90-0B56-49A6-94E2-0BD4E311F60D}"/>
                  </a:ext>
                </a:extLst>
              </p:cNvPr>
              <p:cNvSpPr>
                <a:spLocks noGrp="1" noRot="1" noChangeAspect="1" noMove="1" noResize="1" noEditPoints="1" noAdjustHandles="1" noChangeArrowheads="1" noChangeShapeType="1" noTextEdit="1"/>
              </p:cNvSpPr>
              <p:nvPr>
                <p:ph idx="1"/>
              </p:nvPr>
            </p:nvSpPr>
            <p:spPr>
              <a:xfrm>
                <a:off x="62472" y="798511"/>
                <a:ext cx="8971429" cy="5557837"/>
              </a:xfrm>
              <a:blipFill>
                <a:blip r:embed="rId4"/>
                <a:stretch>
                  <a:fillRect l="-815" t="-658" r="-883"/>
                </a:stretch>
              </a:blipFill>
            </p:spPr>
            <p:txBody>
              <a:bodyPr/>
              <a:lstStyle/>
              <a:p>
                <a:r>
                  <a:rPr lang="en-US">
                    <a:noFill/>
                  </a:rPr>
                  <a:t> </a:t>
                </a:r>
              </a:p>
            </p:txBody>
          </p:sp>
        </mc:Fallback>
      </mc:AlternateContent>
      <p:sp>
        <p:nvSpPr>
          <p:cNvPr id="14" name="Rectangle 5">
            <a:extLst>
              <a:ext uri="{FF2B5EF4-FFF2-40B4-BE49-F238E27FC236}">
                <a16:creationId xmlns:a16="http://schemas.microsoft.com/office/drawing/2014/main" id="{EF6D3712-E41A-4086-9741-05316C4C52A2}"/>
              </a:ext>
            </a:extLst>
          </p:cNvPr>
          <p:cNvSpPr>
            <a:spLocks noChangeArrowheads="1"/>
          </p:cNvSpPr>
          <p:nvPr/>
        </p:nvSpPr>
        <p:spPr bwMode="auto">
          <a:xfrm>
            <a:off x="510540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a:extLst>
              <a:ext uri="{FF2B5EF4-FFF2-40B4-BE49-F238E27FC236}">
                <a16:creationId xmlns:a16="http://schemas.microsoft.com/office/drawing/2014/main" id="{7D52CD20-F37A-4BB5-9A50-925A17D76859}"/>
              </a:ext>
            </a:extLst>
          </p:cNvPr>
          <p:cNvGraphicFramePr>
            <a:graphicFrameLocks noChangeAspect="1"/>
          </p:cNvGraphicFramePr>
          <p:nvPr/>
        </p:nvGraphicFramePr>
        <p:xfrm>
          <a:off x="5188226" y="3263104"/>
          <a:ext cx="3352800" cy="628650"/>
        </p:xfrm>
        <a:graphic>
          <a:graphicData uri="http://schemas.openxmlformats.org/presentationml/2006/ole">
            <mc:AlternateContent xmlns:mc="http://schemas.openxmlformats.org/markup-compatibility/2006">
              <mc:Choice xmlns:v="urn:schemas-microsoft-com:vml" Requires="v">
                <p:oleObj name="Equation" r:id="rId5" imgW="2590800" imgH="482600" progId="Equation.3">
                  <p:embed/>
                </p:oleObj>
              </mc:Choice>
              <mc:Fallback>
                <p:oleObj name="Equation" r:id="rId5" imgW="2590800" imgH="482600" progId="Equation.3">
                  <p:embed/>
                  <p:pic>
                    <p:nvPicPr>
                      <p:cNvPr id="15" name="Object 14">
                        <a:extLst>
                          <a:ext uri="{FF2B5EF4-FFF2-40B4-BE49-F238E27FC236}">
                            <a16:creationId xmlns:a16="http://schemas.microsoft.com/office/drawing/2014/main" id="{7D52CD20-F37A-4BB5-9A50-925A17D76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8226" y="3263104"/>
                        <a:ext cx="3352800" cy="628650"/>
                      </a:xfrm>
                      <a:prstGeom prst="rect">
                        <a:avLst/>
                      </a:prstGeom>
                      <a:noFill/>
                    </p:spPr>
                  </p:pic>
                </p:oleObj>
              </mc:Fallback>
            </mc:AlternateContent>
          </a:graphicData>
        </a:graphic>
      </p:graphicFrame>
    </p:spTree>
    <p:extLst>
      <p:ext uri="{BB962C8B-B14F-4D97-AF65-F5344CB8AC3E}">
        <p14:creationId xmlns:p14="http://schemas.microsoft.com/office/powerpoint/2010/main" val="4835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0"/>
            <a:ext cx="9144000" cy="788776"/>
          </a:xfrm>
        </p:spPr>
        <p:txBody>
          <a:bodyPr/>
          <a:lstStyle/>
          <a:p>
            <a:r>
              <a:rPr lang="en-US" sz="4400" dirty="0"/>
              <a:t>Optimization (2)</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38</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98511"/>
            <a:ext cx="8971429" cy="5557837"/>
          </a:xfrm>
          <a:solidFill>
            <a:schemeClr val="bg1"/>
          </a:solidFill>
        </p:spPr>
        <p:txBody>
          <a:bodyPr>
            <a:normAutofit/>
          </a:bodyPr>
          <a:lstStyle/>
          <a:p>
            <a:pPr marL="6350" indent="0" algn="just">
              <a:spcBef>
                <a:spcPts val="1200"/>
              </a:spcBef>
              <a:buNone/>
            </a:pPr>
            <a:r>
              <a:rPr lang="en-US" b="1" dirty="0"/>
              <a:t>1.1 Stochastic Gradient Descent (SGD): </a:t>
            </a:r>
            <a:r>
              <a:rPr lang="en-US" dirty="0"/>
              <a:t> </a:t>
            </a:r>
            <a:r>
              <a:rPr lang="en-US" i="1" dirty="0"/>
              <a:t>Stochastic Gradient Descent</a:t>
            </a:r>
            <a:r>
              <a:rPr lang="en-US" dirty="0"/>
              <a:t> (SGD) and its variants are probably the most used optimization algorithms for deep learning [1]. </a:t>
            </a:r>
          </a:p>
          <a:p>
            <a:pPr marL="349250" indent="-342900" algn="just">
              <a:spcBef>
                <a:spcPts val="1200"/>
              </a:spcBef>
            </a:pPr>
            <a:r>
              <a:rPr lang="en-US" dirty="0"/>
              <a:t>For a massive dataset for training in Machine Learning or </a:t>
            </a:r>
            <a:r>
              <a:rPr lang="en-US" dirty="0" err="1"/>
              <a:t>BigData</a:t>
            </a:r>
            <a:r>
              <a:rPr lang="en-US" dirty="0"/>
              <a:t>, computation of next </a:t>
            </a:r>
            <a:r>
              <a:rPr lang="en-US" b="1" dirty="0">
                <a:solidFill>
                  <a:srgbClr val="0033CC"/>
                </a:solidFill>
                <a:sym typeface="Symbol" panose="05050102010706020507" pitchFamily="18" charset="2"/>
              </a:rPr>
              <a:t></a:t>
            </a:r>
            <a:r>
              <a:rPr lang="en-US" dirty="0"/>
              <a:t> in the above equations involve, all the training instances (also called </a:t>
            </a:r>
            <a:r>
              <a:rPr lang="en-US" i="1" dirty="0">
                <a:solidFill>
                  <a:srgbClr val="0033CC"/>
                </a:solidFill>
              </a:rPr>
              <a:t>Batch Gradient Descent</a:t>
            </a:r>
            <a:r>
              <a:rPr lang="en-US" dirty="0"/>
              <a:t>), which becomes computationally too expensive. </a:t>
            </a:r>
          </a:p>
          <a:p>
            <a:pPr marL="349250" indent="-342900" algn="just">
              <a:spcBef>
                <a:spcPts val="1200"/>
              </a:spcBef>
            </a:pPr>
            <a:r>
              <a:rPr lang="en-US" dirty="0"/>
              <a:t>Optimization algorithms that use only a single example at a time are sometimes called </a:t>
            </a:r>
            <a:r>
              <a:rPr lang="en-US" dirty="0">
                <a:solidFill>
                  <a:srgbClr val="0033CC"/>
                </a:solidFill>
              </a:rPr>
              <a:t>stochastic</a:t>
            </a:r>
            <a:r>
              <a:rPr lang="en-US" dirty="0"/>
              <a:t> or sometimes </a:t>
            </a:r>
            <a:r>
              <a:rPr lang="en-US" dirty="0">
                <a:solidFill>
                  <a:srgbClr val="0033CC"/>
                </a:solidFill>
              </a:rPr>
              <a:t>online</a:t>
            </a:r>
            <a:r>
              <a:rPr lang="en-US" dirty="0"/>
              <a:t> methods.</a:t>
            </a:r>
          </a:p>
          <a:p>
            <a:pPr marL="349250" indent="-342900" algn="just">
              <a:spcBef>
                <a:spcPts val="1200"/>
              </a:spcBef>
            </a:pPr>
            <a:r>
              <a:rPr lang="en-US" dirty="0"/>
              <a:t>However, the usage of a single instance or example to compute next </a:t>
            </a:r>
            <a:r>
              <a:rPr lang="en-US" b="1" dirty="0">
                <a:solidFill>
                  <a:srgbClr val="0033CC"/>
                </a:solidFill>
                <a:sym typeface="Symbol" panose="05050102010706020507" pitchFamily="18" charset="2"/>
              </a:rPr>
              <a:t></a:t>
            </a:r>
            <a:r>
              <a:rPr lang="en-US" dirty="0"/>
              <a:t> would be too small to be a representative or unbiased approach for the whole dataset.</a:t>
            </a:r>
          </a:p>
          <a:p>
            <a:pPr marL="349250" indent="-342900" algn="just">
              <a:spcBef>
                <a:spcPts val="1200"/>
              </a:spcBef>
            </a:pPr>
            <a:r>
              <a:rPr lang="en-US" dirty="0"/>
              <a:t>For deep learning, most algorithms fall somewhere in between, using more than one but less than all the training examples.</a:t>
            </a:r>
          </a:p>
        </p:txBody>
      </p:sp>
      <p:sp>
        <p:nvSpPr>
          <p:cNvPr id="14" name="Rectangle 5">
            <a:extLst>
              <a:ext uri="{FF2B5EF4-FFF2-40B4-BE49-F238E27FC236}">
                <a16:creationId xmlns:a16="http://schemas.microsoft.com/office/drawing/2014/main" id="{EF6D3712-E41A-4086-9741-05316C4C52A2}"/>
              </a:ext>
            </a:extLst>
          </p:cNvPr>
          <p:cNvSpPr>
            <a:spLocks noChangeArrowheads="1"/>
          </p:cNvSpPr>
          <p:nvPr/>
        </p:nvSpPr>
        <p:spPr bwMode="auto">
          <a:xfrm>
            <a:off x="510540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1573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0"/>
            <a:ext cx="9144000" cy="788776"/>
          </a:xfrm>
        </p:spPr>
        <p:txBody>
          <a:bodyPr/>
          <a:lstStyle/>
          <a:p>
            <a:r>
              <a:rPr lang="en-US" sz="4400" dirty="0"/>
              <a:t>Optimization (3)</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39</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98511"/>
            <a:ext cx="8971429" cy="5557837"/>
          </a:xfrm>
          <a:solidFill>
            <a:schemeClr val="bg1"/>
          </a:solidFill>
        </p:spPr>
        <p:txBody>
          <a:bodyPr>
            <a:normAutofit/>
          </a:bodyPr>
          <a:lstStyle/>
          <a:p>
            <a:pPr marL="349250" indent="-342900" algn="just">
              <a:spcBef>
                <a:spcPts val="1200"/>
              </a:spcBef>
            </a:pPr>
            <a:r>
              <a:rPr lang="en-US" dirty="0"/>
              <a:t>These algorithms were traditionally called </a:t>
            </a:r>
            <a:r>
              <a:rPr lang="en-US" dirty="0">
                <a:solidFill>
                  <a:srgbClr val="0033CC"/>
                </a:solidFill>
              </a:rPr>
              <a:t>minibatch</a:t>
            </a:r>
            <a:r>
              <a:rPr lang="en-US" dirty="0"/>
              <a:t> or </a:t>
            </a:r>
            <a:r>
              <a:rPr lang="en-US" dirty="0">
                <a:solidFill>
                  <a:srgbClr val="0033CC"/>
                </a:solidFill>
              </a:rPr>
              <a:t>minibatch stochastic methods</a:t>
            </a:r>
            <a:r>
              <a:rPr lang="en-US" dirty="0"/>
              <a:t> and it is now common to simply call them </a:t>
            </a:r>
            <a:r>
              <a:rPr lang="en-US" dirty="0">
                <a:solidFill>
                  <a:srgbClr val="0033CC"/>
                </a:solidFill>
              </a:rPr>
              <a:t>stochastic methods</a:t>
            </a:r>
            <a:r>
              <a:rPr lang="en-US" dirty="0"/>
              <a:t> or </a:t>
            </a:r>
            <a:r>
              <a:rPr lang="en-US" dirty="0">
                <a:solidFill>
                  <a:srgbClr val="0033CC"/>
                </a:solidFill>
              </a:rPr>
              <a:t>stochastic gradient descent </a:t>
            </a:r>
            <a:r>
              <a:rPr lang="en-US" dirty="0"/>
              <a:t>(SGD). </a:t>
            </a:r>
          </a:p>
          <a:p>
            <a:pPr marL="349250" indent="-342900" algn="just">
              <a:spcBef>
                <a:spcPts val="1200"/>
              </a:spcBef>
            </a:pPr>
            <a:r>
              <a:rPr lang="en-US" dirty="0"/>
              <a:t>Algorithm 1.1 describes the SGD method: </a:t>
            </a:r>
          </a:p>
        </p:txBody>
      </p:sp>
      <p:sp>
        <p:nvSpPr>
          <p:cNvPr id="14" name="Rectangle 5">
            <a:extLst>
              <a:ext uri="{FF2B5EF4-FFF2-40B4-BE49-F238E27FC236}">
                <a16:creationId xmlns:a16="http://schemas.microsoft.com/office/drawing/2014/main" id="{EF6D3712-E41A-4086-9741-05316C4C52A2}"/>
              </a:ext>
            </a:extLst>
          </p:cNvPr>
          <p:cNvSpPr>
            <a:spLocks noChangeArrowheads="1"/>
          </p:cNvSpPr>
          <p:nvPr/>
        </p:nvSpPr>
        <p:spPr bwMode="auto">
          <a:xfrm>
            <a:off x="5105400" y="3429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a:extLst>
              <a:ext uri="{FF2B5EF4-FFF2-40B4-BE49-F238E27FC236}">
                <a16:creationId xmlns:a16="http://schemas.microsoft.com/office/drawing/2014/main" id="{AA835D38-D694-434E-BA33-F0A453A82622}"/>
              </a:ext>
            </a:extLst>
          </p:cNvPr>
          <p:cNvPicPr>
            <a:picLocks noChangeAspect="1"/>
          </p:cNvPicPr>
          <p:nvPr/>
        </p:nvPicPr>
        <p:blipFill rotWithShape="1">
          <a:blip r:embed="rId3"/>
          <a:srcRect l="8333" t="24814" r="14166" b="18889"/>
          <a:stretch/>
        </p:blipFill>
        <p:spPr>
          <a:xfrm>
            <a:off x="283553" y="2590800"/>
            <a:ext cx="8667705" cy="3541643"/>
          </a:xfrm>
          <a:prstGeom prst="rect">
            <a:avLst/>
          </a:prstGeom>
        </p:spPr>
      </p:pic>
    </p:spTree>
    <p:extLst>
      <p:ext uri="{BB962C8B-B14F-4D97-AF65-F5344CB8AC3E}">
        <p14:creationId xmlns:p14="http://schemas.microsoft.com/office/powerpoint/2010/main" val="3351748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820271"/>
          </a:xfrm>
        </p:spPr>
        <p:txBody>
          <a:bodyPr/>
          <a:lstStyle/>
          <a:p>
            <a:r>
              <a:rPr lang="en-US" dirty="0"/>
              <a:t>Modeling Neuron</a:t>
            </a:r>
          </a:p>
        </p:txBody>
      </p:sp>
      <p:sp>
        <p:nvSpPr>
          <p:cNvPr id="4" name="Slide Number Placeholder 3"/>
          <p:cNvSpPr>
            <a:spLocks noGrp="1"/>
          </p:cNvSpPr>
          <p:nvPr>
            <p:ph type="sldNum" sz="quarter" idx="12"/>
          </p:nvPr>
        </p:nvSpPr>
        <p:spPr/>
        <p:txBody>
          <a:bodyPr/>
          <a:lstStyle/>
          <a:p>
            <a:fld id="{38E06347-BC0D-4F40-B989-B890AD03D868}" type="slidenum">
              <a:rPr lang="en-US" smtClean="0"/>
              <a:pPr/>
              <a:t>4</a:t>
            </a:fld>
            <a:endParaRPr lang="en-US"/>
          </a:p>
        </p:txBody>
      </p:sp>
      <p:pic>
        <p:nvPicPr>
          <p:cNvPr id="778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448" y="1083129"/>
            <a:ext cx="4541189" cy="1964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8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4312" y="3048000"/>
            <a:ext cx="3753657" cy="3676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186715" y="1706432"/>
            <a:ext cx="1424426" cy="461665"/>
          </a:xfrm>
          <a:prstGeom prst="rect">
            <a:avLst/>
          </a:prstGeom>
          <a:noFill/>
        </p:spPr>
        <p:txBody>
          <a:bodyPr wrap="square" rtlCol="0">
            <a:spAutoFit/>
          </a:bodyPr>
          <a:lstStyle/>
          <a:p>
            <a:r>
              <a:rPr lang="en-US" dirty="0"/>
              <a:t> </a:t>
            </a:r>
            <a:r>
              <a:rPr lang="en-US" sz="2400" b="1" dirty="0"/>
              <a:t>Neuron</a:t>
            </a:r>
            <a:endParaRPr lang="en-US" b="1" dirty="0"/>
          </a:p>
        </p:txBody>
      </p:sp>
      <p:sp>
        <p:nvSpPr>
          <p:cNvPr id="6" name="Left Arrow 5"/>
          <p:cNvSpPr/>
          <p:nvPr/>
        </p:nvSpPr>
        <p:spPr>
          <a:xfrm>
            <a:off x="4697511" y="1816107"/>
            <a:ext cx="489204" cy="242316"/>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946403" y="4114799"/>
            <a:ext cx="2286000" cy="1015663"/>
          </a:xfrm>
          <a:prstGeom prst="rect">
            <a:avLst/>
          </a:prstGeom>
        </p:spPr>
        <p:txBody>
          <a:bodyPr wrap="square">
            <a:spAutoFit/>
          </a:bodyPr>
          <a:lstStyle/>
          <a:p>
            <a:r>
              <a:rPr lang="en-US" sz="2000" dirty="0"/>
              <a:t>Modeling single neuron as logistic unit</a:t>
            </a:r>
          </a:p>
        </p:txBody>
      </p:sp>
      <p:sp>
        <p:nvSpPr>
          <p:cNvPr id="10" name="Left Arrow 9"/>
          <p:cNvSpPr/>
          <p:nvPr/>
        </p:nvSpPr>
        <p:spPr>
          <a:xfrm rot="10800000">
            <a:off x="3559301" y="4425783"/>
            <a:ext cx="653796" cy="393693"/>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25424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0"/>
            <a:ext cx="9144000" cy="788776"/>
          </a:xfrm>
        </p:spPr>
        <p:txBody>
          <a:bodyPr/>
          <a:lstStyle/>
          <a:p>
            <a:r>
              <a:rPr lang="en-US" sz="4400" dirty="0"/>
              <a:t>Optimization (4)</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40</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98511"/>
            <a:ext cx="8971429" cy="5557837"/>
          </a:xfrm>
          <a:solidFill>
            <a:schemeClr val="bg1"/>
          </a:solidFill>
        </p:spPr>
        <p:txBody>
          <a:bodyPr>
            <a:normAutofit/>
          </a:bodyPr>
          <a:lstStyle/>
          <a:p>
            <a:pPr marL="349250" indent="-342900" algn="just">
              <a:spcBef>
                <a:spcPts val="1200"/>
              </a:spcBef>
            </a:pPr>
            <a:r>
              <a:rPr lang="en-US" dirty="0"/>
              <a:t>For SGD, it is possible to obtain a fair estimate of the gradient by taking the average gradient on a minibatch or, a small number of </a:t>
            </a:r>
            <a:r>
              <a:rPr lang="en-US" i="1" dirty="0"/>
              <a:t>m</a:t>
            </a:r>
            <a:r>
              <a:rPr lang="en-US" dirty="0"/>
              <a:t> instances. </a:t>
            </a:r>
          </a:p>
          <a:p>
            <a:pPr marL="349250" indent="-342900" algn="just">
              <a:spcBef>
                <a:spcPts val="1200"/>
              </a:spcBef>
            </a:pPr>
            <a:endParaRPr lang="en-US" dirty="0"/>
          </a:p>
          <a:p>
            <a:pPr marL="349250" indent="-342900" algn="just">
              <a:spcBef>
                <a:spcPts val="1200"/>
              </a:spcBef>
            </a:pPr>
            <a:r>
              <a:rPr lang="en-US" dirty="0"/>
              <a:t>Of course, the better the </a:t>
            </a:r>
            <a:r>
              <a:rPr lang="en-US" i="1" dirty="0"/>
              <a:t>m</a:t>
            </a:r>
            <a:r>
              <a:rPr lang="en-US" dirty="0"/>
              <a:t> samples represent the training set, the better the outcome is expected to be.</a:t>
            </a:r>
          </a:p>
          <a:p>
            <a:pPr marL="349250" indent="-342900" algn="just">
              <a:spcBef>
                <a:spcPts val="1200"/>
              </a:spcBef>
            </a:pPr>
            <a:endParaRPr lang="en-US" dirty="0"/>
          </a:p>
          <a:p>
            <a:pPr marL="349250" indent="-342900" algn="just">
              <a:spcBef>
                <a:spcPts val="1200"/>
              </a:spcBef>
            </a:pPr>
            <a:r>
              <a:rPr lang="en-US" dirty="0"/>
              <a:t>Methods that compute updates based only on the gradient of the first derivates of the loss/error function are usually able to handle smaller batch sizes like 100 instances. </a:t>
            </a:r>
          </a:p>
          <a:p>
            <a:pPr marL="349250" indent="-342900" algn="just">
              <a:spcBef>
                <a:spcPts val="1200"/>
              </a:spcBef>
            </a:pPr>
            <a:endParaRPr lang="en-US" dirty="0">
              <a:solidFill>
                <a:srgbClr val="0033CC"/>
              </a:solidFill>
            </a:endParaRPr>
          </a:p>
          <a:p>
            <a:pPr marL="349250" indent="-342900" algn="just">
              <a:spcBef>
                <a:spcPts val="1200"/>
              </a:spcBef>
            </a:pPr>
            <a:r>
              <a:rPr lang="en-US" dirty="0">
                <a:solidFill>
                  <a:srgbClr val="0033CC"/>
                </a:solidFill>
              </a:rPr>
              <a:t>Second-order</a:t>
            </a:r>
            <a:r>
              <a:rPr lang="en-US" dirty="0"/>
              <a:t> methods, which also use the </a:t>
            </a:r>
            <a:r>
              <a:rPr lang="en-US" dirty="0">
                <a:solidFill>
                  <a:srgbClr val="0033CC"/>
                </a:solidFill>
              </a:rPr>
              <a:t>Hessian</a:t>
            </a:r>
            <a:r>
              <a:rPr lang="en-US" dirty="0"/>
              <a:t> matrix H, typically require much </a:t>
            </a:r>
            <a:r>
              <a:rPr lang="en-US" dirty="0">
                <a:solidFill>
                  <a:srgbClr val="0033CC"/>
                </a:solidFill>
              </a:rPr>
              <a:t>larger batch sizes </a:t>
            </a:r>
            <a:r>
              <a:rPr lang="en-US" dirty="0"/>
              <a:t>like 10,000 instances.</a:t>
            </a:r>
          </a:p>
          <a:p>
            <a:pPr marL="349250" indent="-342900" algn="just">
              <a:spcBef>
                <a:spcPts val="1200"/>
              </a:spcBef>
            </a:pPr>
            <a:endParaRPr lang="en-US" dirty="0"/>
          </a:p>
        </p:txBody>
      </p:sp>
    </p:spTree>
    <p:extLst>
      <p:ext uri="{BB962C8B-B14F-4D97-AF65-F5344CB8AC3E}">
        <p14:creationId xmlns:p14="http://schemas.microsoft.com/office/powerpoint/2010/main" val="131399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0"/>
            <a:ext cx="9144000" cy="685800"/>
          </a:xfrm>
        </p:spPr>
        <p:txBody>
          <a:bodyPr/>
          <a:lstStyle/>
          <a:p>
            <a:r>
              <a:rPr lang="en-US" sz="4400" dirty="0"/>
              <a:t>Optimization (5)</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41</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685799"/>
            <a:ext cx="8971429" cy="6248401"/>
          </a:xfrm>
          <a:solidFill>
            <a:schemeClr val="bg1"/>
          </a:solidFill>
        </p:spPr>
        <p:txBody>
          <a:bodyPr>
            <a:normAutofit lnSpcReduction="10000"/>
          </a:bodyPr>
          <a:lstStyle/>
          <a:p>
            <a:pPr marL="349250" indent="-342900" algn="just">
              <a:spcBef>
                <a:spcPts val="1200"/>
              </a:spcBef>
            </a:pPr>
            <a:r>
              <a:rPr lang="en-US" b="1" dirty="0"/>
              <a:t>Learning rate</a:t>
            </a:r>
            <a:r>
              <a:rPr lang="en-US" dirty="0"/>
              <a:t>: A crucial parameter for the GD/SGD algorithm is the learning rate </a:t>
            </a:r>
            <a:r>
              <a:rPr lang="en-US" dirty="0">
                <a:sym typeface="Symbol" panose="05050102010706020507" pitchFamily="18" charset="2"/>
              </a:rPr>
              <a:t></a:t>
            </a:r>
            <a:r>
              <a:rPr lang="en-US" dirty="0"/>
              <a:t>. </a:t>
            </a:r>
          </a:p>
          <a:p>
            <a:pPr marL="349250" indent="-342900" algn="just">
              <a:spcBef>
                <a:spcPts val="1200"/>
              </a:spcBef>
            </a:pPr>
            <a:r>
              <a:rPr lang="en-US" dirty="0"/>
              <a:t>In practice, it is </a:t>
            </a:r>
            <a:r>
              <a:rPr lang="en-US" u="sng" dirty="0"/>
              <a:t>necessary</a:t>
            </a:r>
            <a:r>
              <a:rPr lang="en-US" dirty="0"/>
              <a:t> to decrease the learning rate over time (</a:t>
            </a:r>
            <a:r>
              <a:rPr lang="en-US" dirty="0">
                <a:solidFill>
                  <a:srgbClr val="FF0000"/>
                </a:solidFill>
              </a:rPr>
              <a:t>why?</a:t>
            </a:r>
            <a:r>
              <a:rPr lang="en-US" dirty="0"/>
              <a:t>). Thus, we rather, denote the learning rate at iteration </a:t>
            </a:r>
            <a:r>
              <a:rPr lang="en-US" i="1" dirty="0"/>
              <a:t>t</a:t>
            </a:r>
            <a:r>
              <a:rPr lang="en-US" dirty="0"/>
              <a:t> as </a:t>
            </a:r>
            <a:r>
              <a:rPr lang="en-US" dirty="0">
                <a:sym typeface="Symbol" panose="05050102010706020507" pitchFamily="18" charset="2"/>
              </a:rPr>
              <a:t></a:t>
            </a:r>
            <a:r>
              <a:rPr lang="en-US" dirty="0"/>
              <a:t>(</a:t>
            </a:r>
            <a:r>
              <a:rPr lang="en-US" i="1" dirty="0"/>
              <a:t>t</a:t>
            </a:r>
            <a:r>
              <a:rPr lang="en-US" dirty="0"/>
              <a:t>).</a:t>
            </a:r>
          </a:p>
          <a:p>
            <a:pPr marL="349250" indent="-342900" algn="just">
              <a:spcBef>
                <a:spcPts val="1200"/>
              </a:spcBef>
            </a:pPr>
            <a:r>
              <a:rPr lang="en-US" dirty="0"/>
              <a:t>In practice, it is common to decay the learning rate linearly until iteration </a:t>
            </a:r>
            <a:r>
              <a:rPr lang="en-US" i="1" dirty="0"/>
              <a:t>τ</a:t>
            </a:r>
            <a:r>
              <a:rPr lang="en-US" dirty="0"/>
              <a:t>, as: </a:t>
            </a:r>
          </a:p>
          <a:p>
            <a:pPr marL="6350" indent="0" algn="just">
              <a:spcBef>
                <a:spcPts val="1200"/>
              </a:spcBef>
              <a:buNone/>
            </a:pPr>
            <a:r>
              <a:rPr lang="en-US" dirty="0"/>
              <a:t>                                                                                                     (4)</a:t>
            </a:r>
          </a:p>
          <a:p>
            <a:pPr marL="349250" indent="-342900" algn="just">
              <a:spcBef>
                <a:spcPts val="1200"/>
              </a:spcBef>
            </a:pPr>
            <a:endParaRPr lang="en-US" dirty="0"/>
          </a:p>
          <a:p>
            <a:pPr marL="349250" indent="-342900" algn="just">
              <a:spcBef>
                <a:spcPts val="1200"/>
              </a:spcBef>
            </a:pPr>
            <a:r>
              <a:rPr lang="en-US" dirty="0"/>
              <a:t>Learning rate can be chosen by trial and error, but it is usually best to determine it by monitoring learning curves that plot the objective function as a function of time. </a:t>
            </a:r>
          </a:p>
          <a:p>
            <a:pPr marL="349250" indent="-342900" algn="just">
              <a:spcBef>
                <a:spcPts val="1200"/>
              </a:spcBef>
            </a:pPr>
            <a:r>
              <a:rPr lang="en-US" dirty="0"/>
              <a:t>When using the linear schedule, the parameters to choose are </a:t>
            </a:r>
            <a:r>
              <a:rPr lang="en-US" dirty="0">
                <a:sym typeface="Symbol" panose="05050102010706020507" pitchFamily="18" charset="2"/>
              </a:rPr>
              <a:t></a:t>
            </a:r>
            <a:r>
              <a:rPr lang="en-US" dirty="0"/>
              <a:t>(0) and </a:t>
            </a:r>
            <a:r>
              <a:rPr lang="en-US" dirty="0">
                <a:sym typeface="Symbol" panose="05050102010706020507" pitchFamily="18" charset="2"/>
              </a:rPr>
              <a:t></a:t>
            </a:r>
            <a:r>
              <a:rPr lang="en-US" dirty="0"/>
              <a:t>(</a:t>
            </a:r>
            <a:r>
              <a:rPr lang="en-US" i="1" dirty="0"/>
              <a:t>τ</a:t>
            </a:r>
            <a:r>
              <a:rPr lang="en-US" dirty="0"/>
              <a:t>) or </a:t>
            </a:r>
            <a:r>
              <a:rPr lang="en-US" i="1" dirty="0"/>
              <a:t>τ</a:t>
            </a:r>
            <a:r>
              <a:rPr lang="en-US" dirty="0"/>
              <a:t>. Usually, </a:t>
            </a:r>
            <a:r>
              <a:rPr lang="en-US" i="1" dirty="0">
                <a:solidFill>
                  <a:srgbClr val="0033CC"/>
                </a:solidFill>
              </a:rPr>
              <a:t>τ</a:t>
            </a:r>
            <a:r>
              <a:rPr lang="en-US" dirty="0">
                <a:solidFill>
                  <a:srgbClr val="0033CC"/>
                </a:solidFill>
              </a:rPr>
              <a:t> </a:t>
            </a:r>
            <a:r>
              <a:rPr lang="en-US" dirty="0"/>
              <a:t>may be set to the </a:t>
            </a:r>
            <a:r>
              <a:rPr lang="en-US" dirty="0">
                <a:solidFill>
                  <a:srgbClr val="0033CC"/>
                </a:solidFill>
              </a:rPr>
              <a:t>number of iterations required to make a few hundred passes through the training set</a:t>
            </a:r>
            <a:r>
              <a:rPr lang="en-US" dirty="0"/>
              <a:t>. Typically </a:t>
            </a:r>
            <a:r>
              <a:rPr lang="en-US" dirty="0">
                <a:solidFill>
                  <a:srgbClr val="0033CC"/>
                </a:solidFill>
                <a:sym typeface="Symbol" panose="05050102010706020507" pitchFamily="18" charset="2"/>
              </a:rPr>
              <a:t></a:t>
            </a:r>
            <a:r>
              <a:rPr lang="en-US" dirty="0">
                <a:solidFill>
                  <a:srgbClr val="0033CC"/>
                </a:solidFill>
              </a:rPr>
              <a:t>(</a:t>
            </a:r>
            <a:r>
              <a:rPr lang="en-US" i="1" dirty="0">
                <a:solidFill>
                  <a:srgbClr val="0033CC"/>
                </a:solidFill>
              </a:rPr>
              <a:t>τ</a:t>
            </a:r>
            <a:r>
              <a:rPr lang="en-US" dirty="0">
                <a:solidFill>
                  <a:srgbClr val="0033CC"/>
                </a:solidFill>
              </a:rPr>
              <a:t>) should be set to roughly 1% the value of </a:t>
            </a:r>
            <a:r>
              <a:rPr lang="en-US" dirty="0">
                <a:solidFill>
                  <a:srgbClr val="0033CC"/>
                </a:solidFill>
                <a:sym typeface="Symbol" panose="05050102010706020507" pitchFamily="18" charset="2"/>
              </a:rPr>
              <a:t></a:t>
            </a:r>
            <a:r>
              <a:rPr lang="en-US" dirty="0">
                <a:solidFill>
                  <a:srgbClr val="0033CC"/>
                </a:solidFill>
              </a:rPr>
              <a:t>(0)</a:t>
            </a:r>
            <a:r>
              <a:rPr lang="en-US" dirty="0"/>
              <a:t>. </a:t>
            </a:r>
          </a:p>
          <a:p>
            <a:pPr marL="349250" indent="-342900" algn="just">
              <a:spcBef>
                <a:spcPts val="1200"/>
              </a:spcBef>
            </a:pPr>
            <a:endParaRPr lang="en-US" dirty="0"/>
          </a:p>
          <a:p>
            <a:pPr marL="349250" indent="-342900" algn="just">
              <a:spcBef>
                <a:spcPts val="1200"/>
              </a:spcBef>
            </a:pPr>
            <a:endParaRPr lang="en-US" dirty="0"/>
          </a:p>
        </p:txBody>
      </p:sp>
      <p:pic>
        <p:nvPicPr>
          <p:cNvPr id="3" name="Picture 2">
            <a:extLst>
              <a:ext uri="{FF2B5EF4-FFF2-40B4-BE49-F238E27FC236}">
                <a16:creationId xmlns:a16="http://schemas.microsoft.com/office/drawing/2014/main" id="{BE40A257-35D5-4B09-BC66-4236FFA017AC}"/>
              </a:ext>
            </a:extLst>
          </p:cNvPr>
          <p:cNvPicPr>
            <a:picLocks noChangeAspect="1"/>
          </p:cNvPicPr>
          <p:nvPr/>
        </p:nvPicPr>
        <p:blipFill>
          <a:blip r:embed="rId3"/>
          <a:stretch>
            <a:fillRect/>
          </a:stretch>
        </p:blipFill>
        <p:spPr>
          <a:xfrm>
            <a:off x="2586318" y="3008032"/>
            <a:ext cx="5076150" cy="1066800"/>
          </a:xfrm>
          <a:prstGeom prst="rect">
            <a:avLst/>
          </a:prstGeom>
        </p:spPr>
      </p:pic>
    </p:spTree>
    <p:extLst>
      <p:ext uri="{BB962C8B-B14F-4D97-AF65-F5344CB8AC3E}">
        <p14:creationId xmlns:p14="http://schemas.microsoft.com/office/powerpoint/2010/main" val="320625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136525"/>
            <a:ext cx="9144000" cy="685800"/>
          </a:xfrm>
        </p:spPr>
        <p:txBody>
          <a:bodyPr/>
          <a:lstStyle/>
          <a:p>
            <a:r>
              <a:rPr lang="en-US" sz="4400" dirty="0"/>
              <a:t>Optimization (6)</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42</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868361"/>
            <a:ext cx="8971429" cy="5670551"/>
          </a:xfrm>
          <a:solidFill>
            <a:schemeClr val="bg1"/>
          </a:solidFill>
        </p:spPr>
        <p:txBody>
          <a:bodyPr>
            <a:normAutofit/>
          </a:bodyPr>
          <a:lstStyle/>
          <a:p>
            <a:pPr marL="349250" indent="-342900" algn="just">
              <a:spcBef>
                <a:spcPts val="1200"/>
              </a:spcBef>
            </a:pPr>
            <a:r>
              <a:rPr lang="en-US" b="1" dirty="0"/>
              <a:t>Initial learning rate, </a:t>
            </a:r>
            <a:r>
              <a:rPr lang="en-US" b="1" dirty="0">
                <a:sym typeface="Symbol" panose="05050102010706020507" pitchFamily="18" charset="2"/>
              </a:rPr>
              <a:t></a:t>
            </a:r>
            <a:r>
              <a:rPr lang="en-US" b="1" dirty="0"/>
              <a:t>(0)</a:t>
            </a:r>
            <a:r>
              <a:rPr lang="en-US" dirty="0"/>
              <a:t>: The main question is how to set the initial learning rate </a:t>
            </a:r>
            <a:r>
              <a:rPr lang="en-US" dirty="0">
                <a:sym typeface="Symbol" panose="05050102010706020507" pitchFamily="18" charset="2"/>
              </a:rPr>
              <a:t></a:t>
            </a:r>
            <a:r>
              <a:rPr lang="en-US" dirty="0"/>
              <a:t>(0)?  </a:t>
            </a:r>
          </a:p>
          <a:p>
            <a:pPr marL="349250" indent="-342900" algn="just">
              <a:spcBef>
                <a:spcPts val="1200"/>
              </a:spcBef>
            </a:pPr>
            <a:r>
              <a:rPr lang="en-US" dirty="0"/>
              <a:t>If we assign a very large value, overshooting can occur, which will eventually increase the value of the error/cost/loss functions significantly.</a:t>
            </a:r>
          </a:p>
          <a:p>
            <a:pPr marL="349250" indent="-342900" algn="just">
              <a:spcBef>
                <a:spcPts val="1200"/>
              </a:spcBef>
            </a:pPr>
            <a:r>
              <a:rPr lang="en-US" dirty="0"/>
              <a:t>On the other hand, if the learning rate is too low, learning proceeds exceptionally slowly.</a:t>
            </a:r>
          </a:p>
          <a:p>
            <a:pPr marL="349250" indent="-342900" algn="just">
              <a:spcBef>
                <a:spcPts val="1200"/>
              </a:spcBef>
            </a:pPr>
            <a:r>
              <a:rPr lang="en-US" dirty="0"/>
              <a:t>Typically, the optimal initial learning rate, in terms of total training time and the final cost value, is higher than the learning rate that yields the best performance after the first 100 iterations or so.</a:t>
            </a:r>
          </a:p>
          <a:p>
            <a:pPr marL="349250" indent="-342900" algn="just">
              <a:spcBef>
                <a:spcPts val="1200"/>
              </a:spcBef>
            </a:pPr>
            <a:r>
              <a:rPr lang="en-US" dirty="0"/>
              <a:t>Therefore, it is usually best to monitor the first several iterations and use a learning rate that is higher than the best-performing learning rate at this time, but not so high that it causes overshooting.</a:t>
            </a:r>
          </a:p>
          <a:p>
            <a:pPr marL="349250" indent="-342900" algn="just">
              <a:spcBef>
                <a:spcPts val="1200"/>
              </a:spcBef>
            </a:pPr>
            <a:endParaRPr lang="en-US" dirty="0"/>
          </a:p>
        </p:txBody>
      </p:sp>
    </p:spTree>
    <p:extLst>
      <p:ext uri="{BB962C8B-B14F-4D97-AF65-F5344CB8AC3E}">
        <p14:creationId xmlns:p14="http://schemas.microsoft.com/office/powerpoint/2010/main" val="159685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136525"/>
            <a:ext cx="9144000" cy="685800"/>
          </a:xfrm>
        </p:spPr>
        <p:txBody>
          <a:bodyPr/>
          <a:lstStyle/>
          <a:p>
            <a:r>
              <a:rPr lang="en-US" sz="4400" dirty="0"/>
              <a:t>Optimization (7)</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43</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990600"/>
            <a:ext cx="8971429" cy="5548312"/>
          </a:xfrm>
          <a:solidFill>
            <a:schemeClr val="bg1"/>
          </a:solidFill>
        </p:spPr>
        <p:txBody>
          <a:bodyPr>
            <a:normAutofit/>
          </a:bodyPr>
          <a:lstStyle/>
          <a:p>
            <a:pPr marL="6350" indent="0" algn="just">
              <a:spcBef>
                <a:spcPts val="1200"/>
              </a:spcBef>
              <a:buNone/>
            </a:pPr>
            <a:r>
              <a:rPr lang="en-US" b="1" dirty="0"/>
              <a:t>1.2 Momentum</a:t>
            </a:r>
            <a:r>
              <a:rPr lang="en-US" dirty="0"/>
              <a:t>: While SGD remains a popular optimization strategy being easy to implement, learning with it can sometimes be slow. </a:t>
            </a:r>
          </a:p>
          <a:p>
            <a:pPr marL="349250" indent="-342900" algn="just">
              <a:spcBef>
                <a:spcPts val="1200"/>
              </a:spcBef>
            </a:pPr>
            <a:r>
              <a:rPr lang="en-US" dirty="0"/>
              <a:t>The method of </a:t>
            </a:r>
            <a:r>
              <a:rPr lang="en-US" b="1" dirty="0">
                <a:solidFill>
                  <a:srgbClr val="0033CC"/>
                </a:solidFill>
              </a:rPr>
              <a:t>momentum</a:t>
            </a:r>
            <a:r>
              <a:rPr lang="en-US" b="1" dirty="0"/>
              <a:t> </a:t>
            </a:r>
            <a:r>
              <a:rPr lang="en-US" dirty="0"/>
              <a:t>is designed to accelerate learning, especially in the face of high curvature, small but consistent gradients, or noisy gradients. </a:t>
            </a:r>
          </a:p>
          <a:p>
            <a:pPr marL="349250" indent="-342900" algn="just">
              <a:spcBef>
                <a:spcPts val="1200"/>
              </a:spcBef>
            </a:pPr>
            <a:r>
              <a:rPr lang="en-US" dirty="0"/>
              <a:t>The momentum algorithm accumulates an </a:t>
            </a:r>
            <a:r>
              <a:rPr lang="en-US" b="1" dirty="0">
                <a:solidFill>
                  <a:srgbClr val="0033CC"/>
                </a:solidFill>
              </a:rPr>
              <a:t>exponentially decaying moving average</a:t>
            </a:r>
            <a:r>
              <a:rPr lang="en-US" dirty="0"/>
              <a:t> of the </a:t>
            </a:r>
            <a:r>
              <a:rPr lang="en-US" dirty="0">
                <a:solidFill>
                  <a:srgbClr val="C00000"/>
                </a:solidFill>
              </a:rPr>
              <a:t>past gradients</a:t>
            </a:r>
            <a:r>
              <a:rPr lang="en-US" dirty="0"/>
              <a:t> and continues to move in their direction. </a:t>
            </a:r>
          </a:p>
          <a:p>
            <a:pPr marL="349250" indent="-342900" algn="just">
              <a:spcBef>
                <a:spcPts val="1200"/>
              </a:spcBef>
            </a:pPr>
            <a:r>
              <a:rPr lang="en-US" dirty="0"/>
              <a:t>Formally, the momentum algorithm introduces a variable </a:t>
            </a:r>
            <a:r>
              <a:rPr lang="en-US" b="1" i="1" dirty="0"/>
              <a:t>v</a:t>
            </a:r>
            <a:r>
              <a:rPr lang="en-US" dirty="0"/>
              <a:t> that plays the role of velocity—it is the direction and speed at which the parameters move through parameter space. </a:t>
            </a:r>
          </a:p>
          <a:p>
            <a:pPr marL="349250" indent="-342900" algn="just">
              <a:spcBef>
                <a:spcPts val="1200"/>
              </a:spcBef>
            </a:pPr>
            <a:r>
              <a:rPr lang="en-US" dirty="0"/>
              <a:t>The velocity is set to an exponentially decaying average of the negative gradient.</a:t>
            </a:r>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p:spTree>
    <p:extLst>
      <p:ext uri="{BB962C8B-B14F-4D97-AF65-F5344CB8AC3E}">
        <p14:creationId xmlns:p14="http://schemas.microsoft.com/office/powerpoint/2010/main" val="24260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3" y="136525"/>
            <a:ext cx="9144000" cy="685800"/>
          </a:xfrm>
        </p:spPr>
        <p:txBody>
          <a:bodyPr/>
          <a:lstStyle/>
          <a:p>
            <a:r>
              <a:rPr lang="en-US" sz="4400" dirty="0"/>
              <a:t>Optimization (8)</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44</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822325"/>
                <a:ext cx="8971429" cy="5899150"/>
              </a:xfrm>
              <a:solidFill>
                <a:schemeClr val="bg1"/>
              </a:solidFill>
            </p:spPr>
            <p:txBody>
              <a:bodyPr>
                <a:normAutofit/>
              </a:bodyPr>
              <a:lstStyle/>
              <a:p>
                <a:pPr marL="349250" indent="-342900" algn="just">
                  <a:spcBef>
                    <a:spcPts val="1200"/>
                  </a:spcBef>
                </a:pPr>
                <a:r>
                  <a:rPr lang="en-US" sz="2000" dirty="0"/>
                  <a:t>A hyperparameter </a:t>
                </a:r>
                <a:r>
                  <a:rPr lang="en-US" sz="2000" b="1" dirty="0">
                    <a:sym typeface="Symbol" panose="05050102010706020507" pitchFamily="18" charset="2"/>
                  </a:rPr>
                  <a:t></a:t>
                </a:r>
                <a:r>
                  <a:rPr lang="en-US" sz="2000" dirty="0"/>
                  <a:t> ∈ [0, 1), called the </a:t>
                </a:r>
                <a:r>
                  <a:rPr lang="en-US" sz="2000" dirty="0">
                    <a:solidFill>
                      <a:srgbClr val="0033CC"/>
                    </a:solidFill>
                  </a:rPr>
                  <a:t>friction</a:t>
                </a:r>
                <a:r>
                  <a:rPr lang="en-US" sz="2000" dirty="0"/>
                  <a:t> </a:t>
                </a:r>
                <a:r>
                  <a:rPr lang="en-US" sz="2000" dirty="0">
                    <a:solidFill>
                      <a:srgbClr val="0033CC"/>
                    </a:solidFill>
                  </a:rPr>
                  <a:t>parameter</a:t>
                </a:r>
                <a:r>
                  <a:rPr lang="en-US" sz="2000" dirty="0"/>
                  <a:t>, determines how quickly the contributions of previous gradients exponentially decay. Algorithm 1.2 describes the momentum algorithm in SGD:</a:t>
                </a:r>
              </a:p>
              <a:p>
                <a:pPr marL="349250" indent="-342900" algn="just">
                  <a:spcBef>
                    <a:spcPts val="1200"/>
                  </a:spcBef>
                </a:pPr>
                <a:endParaRPr lang="en-US" sz="2000"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r>
                  <a:rPr lang="en-US" dirty="0"/>
                  <a:t>As shown in Algorithm 1.2, the velocity </a:t>
                </a:r>
                <a:r>
                  <a:rPr lang="en-US" i="1" dirty="0"/>
                  <a:t>v</a:t>
                </a:r>
                <a:r>
                  <a:rPr lang="en-US" dirty="0"/>
                  <a:t> accumulates the gradient elements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i="1">
                            <a:latin typeface="Cambria Math" panose="02040503050406030204" pitchFamily="18" charset="0"/>
                          </a:rPr>
                          <m:t>𝛼</m:t>
                        </m:r>
                      </m:num>
                      <m:den>
                        <m:r>
                          <a:rPr lang="en-US" i="1">
                            <a:latin typeface="Cambria Math" panose="02040503050406030204" pitchFamily="18" charset="0"/>
                          </a:rPr>
                          <m:t>𝑚</m:t>
                        </m:r>
                      </m:den>
                    </m:f>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r>
                              <a:rPr lang="en-US" i="1">
                                <a:latin typeface="Cambria Math" panose="02040503050406030204" pitchFamily="18" charset="0"/>
                              </a:rPr>
                              <m:t>𝑦</m:t>
                            </m:r>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𝑇</m:t>
                                </m:r>
                              </m:sup>
                            </m:sSup>
                            <m:d>
                              <m:dPr>
                                <m:ctrlPr>
                                  <a:rPr lang="en-US" i="1">
                                    <a:latin typeface="Cambria Math" panose="02040503050406030204" pitchFamily="18" charset="0"/>
                                  </a:rPr>
                                </m:ctrlPr>
                              </m:dPr>
                              <m:e>
                                <m:r>
                                  <a:rPr lang="en-US" i="1">
                                    <a:latin typeface="Cambria Math" panose="02040503050406030204" pitchFamily="18" charset="0"/>
                                  </a:rPr>
                                  <m:t>𝑖</m:t>
                                </m:r>
                              </m:e>
                            </m:d>
                            <m:r>
                              <a:rPr lang="en-US" i="1">
                                <a:latin typeface="Cambria Math" panose="02040503050406030204" pitchFamily="18" charset="0"/>
                              </a:rPr>
                              <m:t> </m:t>
                            </m:r>
                            <m:r>
                              <a:rPr lang="en-US" i="1">
                                <a:latin typeface="Cambria Math" panose="02040503050406030204" pitchFamily="18" charset="0"/>
                              </a:rPr>
                              <m:t>𝛽</m:t>
                            </m:r>
                          </m:e>
                        </m:d>
                        <m:r>
                          <a:rPr lang="en-US" i="1">
                            <a:latin typeface="Cambria Math" panose="02040503050406030204" pitchFamily="18" charset="0"/>
                          </a:rPr>
                          <m:t> . </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𝑖</m:t>
                        </m:r>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sub>
                        </m:sSub>
                      </m:e>
                    </m:nary>
                  </m:oMath>
                </a14:m>
                <a:r>
                  <a:rPr lang="en-US" b="1" dirty="0"/>
                  <a:t>.</a:t>
                </a: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mc:Choice>
        <mc:Fallback xmlns="">
          <p:sp>
            <p:nvSpPr>
              <p:cNvPr id="8" name="Content Placeholder 2">
                <a:extLst>
                  <a:ext uri="{FF2B5EF4-FFF2-40B4-BE49-F238E27FC236}">
                    <a16:creationId xmlns:a16="http://schemas.microsoft.com/office/drawing/2014/main" id="{F8CE9D90-0B56-49A6-94E2-0BD4E311F60D}"/>
                  </a:ext>
                </a:extLst>
              </p:cNvPr>
              <p:cNvSpPr>
                <a:spLocks noGrp="1" noRot="1" noChangeAspect="1" noMove="1" noResize="1" noEditPoints="1" noAdjustHandles="1" noChangeArrowheads="1" noChangeShapeType="1" noTextEdit="1"/>
              </p:cNvSpPr>
              <p:nvPr>
                <p:ph idx="1"/>
              </p:nvPr>
            </p:nvSpPr>
            <p:spPr>
              <a:xfrm>
                <a:off x="62472" y="822325"/>
                <a:ext cx="8971429" cy="5899150"/>
              </a:xfrm>
              <a:blipFill>
                <a:blip r:embed="rId3"/>
                <a:stretch>
                  <a:fillRect l="-204" t="-620" r="-88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4245A51-3F07-4111-8B58-8221F48107EE}"/>
              </a:ext>
            </a:extLst>
          </p:cNvPr>
          <p:cNvPicPr>
            <a:picLocks noChangeAspect="1"/>
          </p:cNvPicPr>
          <p:nvPr/>
        </p:nvPicPr>
        <p:blipFill rotWithShape="1">
          <a:blip r:embed="rId4"/>
          <a:srcRect l="35000" t="38385" r="7500" b="20370"/>
          <a:stretch/>
        </p:blipFill>
        <p:spPr>
          <a:xfrm>
            <a:off x="15600" y="1943100"/>
            <a:ext cx="9065172" cy="3657600"/>
          </a:xfrm>
          <a:prstGeom prst="rect">
            <a:avLst/>
          </a:prstGeom>
        </p:spPr>
      </p:pic>
    </p:spTree>
    <p:extLst>
      <p:ext uri="{BB962C8B-B14F-4D97-AF65-F5344CB8AC3E}">
        <p14:creationId xmlns:p14="http://schemas.microsoft.com/office/powerpoint/2010/main" val="193167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85800"/>
          </a:xfrm>
        </p:spPr>
        <p:txBody>
          <a:bodyPr/>
          <a:lstStyle/>
          <a:p>
            <a:r>
              <a:rPr lang="en-US" sz="4400" dirty="0"/>
              <a:t>Optimization (9)</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45</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1295400"/>
            <a:ext cx="8971429" cy="5243512"/>
          </a:xfrm>
          <a:solidFill>
            <a:schemeClr val="bg1"/>
          </a:solidFill>
        </p:spPr>
        <p:txBody>
          <a:bodyPr>
            <a:normAutofit/>
          </a:bodyPr>
          <a:lstStyle/>
          <a:p>
            <a:r>
              <a:rPr lang="en-US" dirty="0"/>
              <a:t>The larger the </a:t>
            </a:r>
            <a:r>
              <a:rPr lang="en-US" dirty="0">
                <a:sym typeface="Symbol" panose="05050102010706020507" pitchFamily="18" charset="2"/>
              </a:rPr>
              <a:t></a:t>
            </a:r>
            <a:r>
              <a:rPr lang="en-US" dirty="0"/>
              <a:t> is relative to α, the more previous gradients affect the current direction. </a:t>
            </a:r>
          </a:p>
          <a:p>
            <a:r>
              <a:rPr lang="en-US" dirty="0"/>
              <a:t>Here, the size of the step depends on how large and how aligned a sequence of gradients are. The step size is largest when many successive gradients point in exactly the same direction.</a:t>
            </a:r>
          </a:p>
          <a:p>
            <a:r>
              <a:rPr lang="en-US" dirty="0"/>
              <a:t>Common values of </a:t>
            </a:r>
            <a:r>
              <a:rPr lang="en-US" dirty="0">
                <a:sym typeface="Symbol" panose="05050102010706020507" pitchFamily="18" charset="2"/>
              </a:rPr>
              <a:t></a:t>
            </a:r>
            <a:r>
              <a:rPr lang="en-US" dirty="0"/>
              <a:t> used in practice include 0.5 and </a:t>
            </a:r>
            <a:r>
              <a:rPr lang="en-US" b="1" dirty="0">
                <a:solidFill>
                  <a:srgbClr val="0033CC"/>
                </a:solidFill>
              </a:rPr>
              <a:t>0.9 to</a:t>
            </a:r>
            <a:r>
              <a:rPr lang="en-US" dirty="0"/>
              <a:t> </a:t>
            </a:r>
            <a:r>
              <a:rPr lang="en-US" b="1" dirty="0">
                <a:solidFill>
                  <a:srgbClr val="0033CC"/>
                </a:solidFill>
              </a:rPr>
              <a:t>0.99</a:t>
            </a:r>
            <a:r>
              <a:rPr lang="en-US" dirty="0"/>
              <a:t>. </a:t>
            </a:r>
          </a:p>
          <a:p>
            <a:r>
              <a:rPr lang="en-US" dirty="0"/>
              <a:t>Like the learning rate, </a:t>
            </a:r>
            <a:r>
              <a:rPr lang="en-US" dirty="0">
                <a:sym typeface="Symbol" panose="05050102010706020507" pitchFamily="18" charset="2"/>
              </a:rPr>
              <a:t></a:t>
            </a:r>
            <a:r>
              <a:rPr lang="en-US" dirty="0"/>
              <a:t> may also be adapted over time. Typically it begins with a small value and is later raised. </a:t>
            </a:r>
          </a:p>
          <a:p>
            <a:r>
              <a:rPr lang="en-US" dirty="0"/>
              <a:t>It is less important to adapt </a:t>
            </a:r>
            <a:r>
              <a:rPr lang="en-US" dirty="0">
                <a:sym typeface="Symbol" panose="05050102010706020507" pitchFamily="18" charset="2"/>
              </a:rPr>
              <a:t></a:t>
            </a:r>
            <a:r>
              <a:rPr lang="en-US" dirty="0"/>
              <a:t> over time than to shrink </a:t>
            </a:r>
            <a:r>
              <a:rPr lang="en-US" dirty="0">
                <a:sym typeface="Symbol" panose="05050102010706020507" pitchFamily="18" charset="2"/>
              </a:rPr>
              <a:t></a:t>
            </a:r>
            <a:r>
              <a:rPr lang="en-US" dirty="0"/>
              <a:t> over time.</a:t>
            </a:r>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p:spTree>
    <p:extLst>
      <p:ext uri="{BB962C8B-B14F-4D97-AF65-F5344CB8AC3E}">
        <p14:creationId xmlns:p14="http://schemas.microsoft.com/office/powerpoint/2010/main" val="247076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13" y="0"/>
            <a:ext cx="9144000" cy="685800"/>
          </a:xfrm>
        </p:spPr>
        <p:txBody>
          <a:bodyPr/>
          <a:lstStyle/>
          <a:p>
            <a:r>
              <a:rPr lang="en-US" sz="4400" dirty="0"/>
              <a:t>Optimization (10)</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46</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77875"/>
            <a:ext cx="8971429" cy="5943600"/>
          </a:xfrm>
          <a:solidFill>
            <a:schemeClr val="bg1"/>
          </a:solidFill>
        </p:spPr>
        <p:txBody>
          <a:bodyPr>
            <a:normAutofit fontScale="77500" lnSpcReduction="20000"/>
          </a:bodyPr>
          <a:lstStyle/>
          <a:p>
            <a:r>
              <a:rPr lang="en-US" dirty="0"/>
              <a:t>The effect of momentum is illustrated in the </a:t>
            </a:r>
            <a:r>
              <a:rPr lang="en-US" b="1" dirty="0"/>
              <a:t>Figure </a:t>
            </a:r>
            <a:r>
              <a:rPr lang="en-US" dirty="0"/>
              <a:t>below:</a:t>
            </a:r>
          </a:p>
          <a:p>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b="1" dirty="0"/>
          </a:p>
          <a:p>
            <a:pPr marL="349250" indent="-342900" algn="just">
              <a:spcBef>
                <a:spcPts val="1200"/>
              </a:spcBef>
            </a:pPr>
            <a:r>
              <a:rPr lang="en-US" b="1" dirty="0"/>
              <a:t>Figure 1.1: </a:t>
            </a:r>
            <a:r>
              <a:rPr lang="en-US" dirty="0"/>
              <a:t>Momentum aims primarily to solve two problems: </a:t>
            </a:r>
          </a:p>
          <a:p>
            <a:pPr marL="806450" lvl="1" indent="-342900" algn="just">
              <a:spcBef>
                <a:spcPts val="1200"/>
              </a:spcBef>
            </a:pPr>
            <a:r>
              <a:rPr lang="en-US" dirty="0"/>
              <a:t>poor conditioning of the Hessian matrix and </a:t>
            </a:r>
          </a:p>
          <a:p>
            <a:pPr marL="806450" lvl="1" indent="-342900" algn="just">
              <a:spcBef>
                <a:spcPts val="1200"/>
              </a:spcBef>
            </a:pPr>
            <a:r>
              <a:rPr lang="en-US" dirty="0"/>
              <a:t>variance in the stochastic gradient. </a:t>
            </a:r>
          </a:p>
          <a:p>
            <a:pPr marL="349250" indent="-342900" algn="just">
              <a:spcBef>
                <a:spcPts val="1200"/>
              </a:spcBef>
            </a:pPr>
            <a:r>
              <a:rPr lang="en-US" dirty="0"/>
              <a:t>Here, the contour lines depict a quadratic loss function with a poorly conditioned Hessian matrix. </a:t>
            </a:r>
          </a:p>
          <a:p>
            <a:pPr marL="349250" indent="-342900" algn="just">
              <a:spcBef>
                <a:spcPts val="1200"/>
              </a:spcBef>
            </a:pPr>
            <a:r>
              <a:rPr lang="en-US" dirty="0"/>
              <a:t>The heavily zig-</a:t>
            </a:r>
            <a:r>
              <a:rPr lang="en-US" dirty="0" err="1"/>
              <a:t>zak</a:t>
            </a:r>
            <a:r>
              <a:rPr lang="en-US" dirty="0"/>
              <a:t> </a:t>
            </a:r>
            <a:r>
              <a:rPr lang="en-US" b="1" dirty="0">
                <a:solidFill>
                  <a:srgbClr val="C00000"/>
                </a:solidFill>
              </a:rPr>
              <a:t>red path</a:t>
            </a:r>
            <a:r>
              <a:rPr lang="en-US" dirty="0"/>
              <a:t> indicates the path of GD/SGD without the momentum. </a:t>
            </a:r>
          </a:p>
          <a:p>
            <a:pPr marL="349250" indent="-342900" algn="just">
              <a:spcBef>
                <a:spcPts val="1200"/>
              </a:spcBef>
            </a:pPr>
            <a:r>
              <a:rPr lang="en-US" dirty="0"/>
              <a:t>The </a:t>
            </a:r>
            <a:r>
              <a:rPr lang="en-US" b="1" dirty="0">
                <a:solidFill>
                  <a:srgbClr val="0033CC"/>
                </a:solidFill>
              </a:rPr>
              <a:t>blue path </a:t>
            </a:r>
            <a:r>
              <a:rPr lang="en-US" dirty="0"/>
              <a:t>cutting across the contours shows the path followed by the momentum learning rule, which is a less zig-</a:t>
            </a:r>
            <a:r>
              <a:rPr lang="en-US" dirty="0" err="1"/>
              <a:t>zak</a:t>
            </a:r>
            <a:r>
              <a:rPr lang="en-US" dirty="0"/>
              <a:t> path that helps faster convergence. </a:t>
            </a:r>
          </a:p>
          <a:p>
            <a:pPr marL="349250" indent="-342900" algn="just">
              <a:spcBef>
                <a:spcPts val="1200"/>
              </a:spcBef>
            </a:pPr>
            <a:endParaRPr lang="en-US" dirty="0"/>
          </a:p>
        </p:txBody>
      </p:sp>
      <p:pic>
        <p:nvPicPr>
          <p:cNvPr id="5" name="Picture 4">
            <a:extLst>
              <a:ext uri="{FF2B5EF4-FFF2-40B4-BE49-F238E27FC236}">
                <a16:creationId xmlns:a16="http://schemas.microsoft.com/office/drawing/2014/main" id="{4BCCDCDB-E6EC-4D2D-8F52-7641B266E4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274512" y="1066800"/>
            <a:ext cx="4964488" cy="2895600"/>
          </a:xfrm>
          <a:prstGeom prst="rect">
            <a:avLst/>
          </a:prstGeom>
        </p:spPr>
      </p:pic>
    </p:spTree>
    <p:extLst>
      <p:ext uri="{BB962C8B-B14F-4D97-AF65-F5344CB8AC3E}">
        <p14:creationId xmlns:p14="http://schemas.microsoft.com/office/powerpoint/2010/main" val="25996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lstStyle/>
          <a:p>
            <a:r>
              <a:rPr lang="en-US" sz="4400" dirty="0"/>
              <a:t>Optimization (11)</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47</a:t>
            </a:fld>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654844"/>
                <a:ext cx="8971429" cy="6203156"/>
              </a:xfrm>
              <a:solidFill>
                <a:schemeClr val="bg1"/>
              </a:solidFill>
            </p:spPr>
            <p:txBody>
              <a:bodyPr>
                <a:normAutofit lnSpcReduction="10000"/>
              </a:bodyPr>
              <a:lstStyle/>
              <a:p>
                <a:pPr marL="0" indent="0">
                  <a:buNone/>
                </a:pPr>
                <a:r>
                  <a:rPr lang="en-US" b="1" dirty="0"/>
                  <a:t>1.3 </a:t>
                </a:r>
                <a:r>
                  <a:rPr lang="en-US" b="1" dirty="0" err="1"/>
                  <a:t>Nesterov</a:t>
                </a:r>
                <a:r>
                  <a:rPr lang="en-US" b="1" dirty="0"/>
                  <a:t> Momentum:</a:t>
                </a:r>
                <a:r>
                  <a:rPr lang="en-US" dirty="0"/>
                  <a:t> ~ is a variant of the momentum algorithm. </a:t>
                </a:r>
              </a:p>
              <a:p>
                <a:r>
                  <a:rPr lang="en-US" sz="1800" dirty="0"/>
                  <a:t>Previously, for momentum, instead of applying, </a:t>
                </a:r>
                <a14:m>
                  <m:oMath xmlns:m="http://schemas.openxmlformats.org/officeDocument/2006/math">
                    <m:r>
                      <a:rPr lang="en-US" sz="2000" b="1" i="1" smtClean="0">
                        <a:solidFill>
                          <a:srgbClr val="0F0234"/>
                        </a:solidFill>
                        <a:latin typeface="Cambria Math" panose="02040503050406030204" pitchFamily="18" charset="0"/>
                        <a:ea typeface="Cambria Math" panose="02040503050406030204" pitchFamily="18" charset="0"/>
                      </a:rPr>
                      <m:t>𝜷</m:t>
                    </m:r>
                    <m:d>
                      <m:dPr>
                        <m:ctrlPr>
                          <a:rPr lang="en-US" sz="2000" b="1" i="1">
                            <a:solidFill>
                              <a:srgbClr val="0F0234"/>
                            </a:solidFill>
                            <a:latin typeface="Cambria Math" panose="02040503050406030204" pitchFamily="18" charset="0"/>
                            <a:ea typeface="Cambria Math" panose="02040503050406030204" pitchFamily="18" charset="0"/>
                          </a:rPr>
                        </m:ctrlPr>
                      </m:dPr>
                      <m:e>
                        <m:r>
                          <a:rPr lang="en-US" sz="2000" b="1" i="1">
                            <a:solidFill>
                              <a:srgbClr val="0F0234"/>
                            </a:solidFill>
                            <a:latin typeface="Cambria Math" panose="02040503050406030204" pitchFamily="18" charset="0"/>
                            <a:ea typeface="Cambria Math" panose="02040503050406030204" pitchFamily="18" charset="0"/>
                          </a:rPr>
                          <m:t>𝒕</m:t>
                        </m:r>
                        <m:r>
                          <a:rPr lang="en-US" sz="2000" b="1" i="1">
                            <a:solidFill>
                              <a:srgbClr val="0F0234"/>
                            </a:solidFill>
                            <a:latin typeface="Cambria Math" panose="02040503050406030204" pitchFamily="18" charset="0"/>
                            <a:ea typeface="Cambria Math" panose="02040503050406030204" pitchFamily="18" charset="0"/>
                          </a:rPr>
                          <m:t>+</m:t>
                        </m:r>
                        <m:r>
                          <a:rPr lang="en-US" sz="2000" b="1" i="1">
                            <a:solidFill>
                              <a:srgbClr val="0F0234"/>
                            </a:solidFill>
                            <a:latin typeface="Cambria Math" panose="02040503050406030204" pitchFamily="18" charset="0"/>
                            <a:ea typeface="Cambria Math" panose="02040503050406030204" pitchFamily="18" charset="0"/>
                          </a:rPr>
                          <m:t>𝟏</m:t>
                        </m:r>
                      </m:e>
                    </m:d>
                    <m:r>
                      <a:rPr lang="en-US" sz="2000" b="1" i="1">
                        <a:solidFill>
                          <a:srgbClr val="0F0234"/>
                        </a:solidFill>
                        <a:latin typeface="Cambria Math" panose="02040503050406030204" pitchFamily="18" charset="0"/>
                        <a:ea typeface="Cambria Math" panose="02040503050406030204" pitchFamily="18" charset="0"/>
                      </a:rPr>
                      <m:t>= </m:t>
                    </m:r>
                    <m:r>
                      <a:rPr lang="en-US" sz="2000" b="1" i="1">
                        <a:solidFill>
                          <a:srgbClr val="0F0234"/>
                        </a:solidFill>
                        <a:latin typeface="Cambria Math" panose="02040503050406030204" pitchFamily="18" charset="0"/>
                        <a:ea typeface="Cambria Math" panose="02040503050406030204" pitchFamily="18" charset="0"/>
                      </a:rPr>
                      <m:t>𝜷</m:t>
                    </m:r>
                    <m:d>
                      <m:dPr>
                        <m:ctrlPr>
                          <a:rPr lang="en-US" sz="2000" b="1" i="1">
                            <a:solidFill>
                              <a:srgbClr val="0F0234"/>
                            </a:solidFill>
                            <a:latin typeface="Cambria Math" panose="02040503050406030204" pitchFamily="18" charset="0"/>
                            <a:ea typeface="Cambria Math" panose="02040503050406030204" pitchFamily="18" charset="0"/>
                          </a:rPr>
                        </m:ctrlPr>
                      </m:dPr>
                      <m:e>
                        <m:r>
                          <a:rPr lang="en-US" sz="2000" b="1" i="1">
                            <a:solidFill>
                              <a:srgbClr val="0F0234"/>
                            </a:solidFill>
                            <a:latin typeface="Cambria Math" panose="02040503050406030204" pitchFamily="18" charset="0"/>
                            <a:ea typeface="Cambria Math" panose="02040503050406030204" pitchFamily="18" charset="0"/>
                          </a:rPr>
                          <m:t>𝒕</m:t>
                        </m:r>
                      </m:e>
                    </m:d>
                    <m:r>
                      <a:rPr lang="en-US" sz="2000" b="1" i="1">
                        <a:solidFill>
                          <a:srgbClr val="0F0234"/>
                        </a:solidFill>
                        <a:latin typeface="Cambria Math" panose="02040503050406030204" pitchFamily="18" charset="0"/>
                        <a:ea typeface="Cambria Math" panose="02040503050406030204" pitchFamily="18" charset="0"/>
                      </a:rPr>
                      <m:t>−</m:t>
                    </m:r>
                    <m:box>
                      <m:boxPr>
                        <m:ctrlPr>
                          <a:rPr lang="en-US" sz="2000" b="1" i="1" smtClean="0">
                            <a:solidFill>
                              <a:srgbClr val="0F0234"/>
                            </a:solidFill>
                            <a:latin typeface="Cambria Math" panose="02040503050406030204" pitchFamily="18" charset="0"/>
                            <a:ea typeface="Cambria Math" panose="02040503050406030204" pitchFamily="18" charset="0"/>
                          </a:rPr>
                        </m:ctrlPr>
                      </m:boxPr>
                      <m:e>
                        <m:argPr>
                          <m:argSz m:val="-1"/>
                        </m:argPr>
                        <m:f>
                          <m:fPr>
                            <m:ctrlPr>
                              <a:rPr lang="en-US" sz="2000" b="1" i="1" smtClean="0">
                                <a:solidFill>
                                  <a:srgbClr val="0F0234"/>
                                </a:solidFill>
                                <a:latin typeface="Cambria Math" panose="02040503050406030204" pitchFamily="18" charset="0"/>
                                <a:ea typeface="Cambria Math" panose="02040503050406030204" pitchFamily="18" charset="0"/>
                              </a:rPr>
                            </m:ctrlPr>
                          </m:fPr>
                          <m:num>
                            <m:r>
                              <a:rPr lang="en-US" sz="2000" b="1" i="1" smtClean="0">
                                <a:solidFill>
                                  <a:srgbClr val="0F0234"/>
                                </a:solidFill>
                                <a:latin typeface="Cambria Math" panose="02040503050406030204" pitchFamily="18" charset="0"/>
                                <a:ea typeface="Cambria Math" panose="02040503050406030204" pitchFamily="18" charset="0"/>
                              </a:rPr>
                              <m:t>𝜶</m:t>
                            </m:r>
                          </m:num>
                          <m:den>
                            <m:r>
                              <a:rPr lang="en-US" sz="2000" b="1" i="1" smtClean="0">
                                <a:solidFill>
                                  <a:srgbClr val="0F0234"/>
                                </a:solidFill>
                                <a:latin typeface="Cambria Math" panose="02040503050406030204" pitchFamily="18" charset="0"/>
                                <a:ea typeface="Cambria Math" panose="02040503050406030204" pitchFamily="18" charset="0"/>
                              </a:rPr>
                              <m:t>𝒎</m:t>
                            </m:r>
                          </m:den>
                        </m:f>
                      </m:e>
                    </m:box>
                    <m:nary>
                      <m:naryPr>
                        <m:chr m:val="∑"/>
                        <m:ctrlPr>
                          <a:rPr lang="en-US" sz="2000" b="1" i="1" smtClean="0">
                            <a:solidFill>
                              <a:srgbClr val="0F0234"/>
                            </a:solidFill>
                            <a:latin typeface="Cambria Math" panose="02040503050406030204" pitchFamily="18" charset="0"/>
                            <a:ea typeface="Cambria Math" panose="02040503050406030204" pitchFamily="18" charset="0"/>
                          </a:rPr>
                        </m:ctrlPr>
                      </m:naryPr>
                      <m:sub>
                        <m:r>
                          <m:rPr>
                            <m:brk m:alnAt="23"/>
                          </m:rPr>
                          <a:rPr lang="en-US" sz="2000" b="1" i="1" smtClean="0">
                            <a:solidFill>
                              <a:srgbClr val="0F0234"/>
                            </a:solidFill>
                            <a:latin typeface="Cambria Math" panose="02040503050406030204" pitchFamily="18" charset="0"/>
                            <a:ea typeface="Cambria Math" panose="02040503050406030204" pitchFamily="18" charset="0"/>
                          </a:rPr>
                          <m:t>𝒊</m:t>
                        </m:r>
                        <m:r>
                          <a:rPr lang="en-US" sz="2000" b="1" i="1" smtClean="0">
                            <a:solidFill>
                              <a:srgbClr val="0F0234"/>
                            </a:solidFill>
                            <a:latin typeface="Cambria Math" panose="02040503050406030204" pitchFamily="18" charset="0"/>
                            <a:ea typeface="Cambria Math" panose="02040503050406030204" pitchFamily="18" charset="0"/>
                          </a:rPr>
                          <m:t>=</m:t>
                        </m:r>
                        <m:r>
                          <a:rPr lang="en-US" sz="2000" b="1" i="1" smtClean="0">
                            <a:solidFill>
                              <a:srgbClr val="0F0234"/>
                            </a:solidFill>
                            <a:latin typeface="Cambria Math" panose="02040503050406030204" pitchFamily="18" charset="0"/>
                            <a:ea typeface="Cambria Math" panose="02040503050406030204" pitchFamily="18" charset="0"/>
                          </a:rPr>
                          <m:t>𝟏</m:t>
                        </m:r>
                      </m:sub>
                      <m:sup>
                        <m:r>
                          <a:rPr lang="en-US" sz="2000" b="1" i="1" smtClean="0">
                            <a:solidFill>
                              <a:srgbClr val="0F0234"/>
                            </a:solidFill>
                            <a:latin typeface="Cambria Math" panose="02040503050406030204" pitchFamily="18" charset="0"/>
                            <a:ea typeface="Cambria Math" panose="02040503050406030204" pitchFamily="18" charset="0"/>
                          </a:rPr>
                          <m:t>𝒎</m:t>
                        </m:r>
                      </m:sup>
                      <m:e>
                        <m:f>
                          <m:fPr>
                            <m:ctrlPr>
                              <a:rPr lang="en-US" sz="2000" b="1" i="1">
                                <a:solidFill>
                                  <a:srgbClr val="0F0234"/>
                                </a:solidFill>
                                <a:latin typeface="Cambria Math" panose="02040503050406030204" pitchFamily="18" charset="0"/>
                                <a:ea typeface="Cambria Math" panose="02040503050406030204" pitchFamily="18" charset="0"/>
                              </a:rPr>
                            </m:ctrlPr>
                          </m:fPr>
                          <m:num>
                            <m:r>
                              <a:rPr lang="en-US" sz="2000" b="1" i="1">
                                <a:solidFill>
                                  <a:srgbClr val="0F0234"/>
                                </a:solidFill>
                                <a:latin typeface="Cambria Math" panose="02040503050406030204" pitchFamily="18" charset="0"/>
                                <a:ea typeface="Cambria Math" panose="02040503050406030204" pitchFamily="18" charset="0"/>
                              </a:rPr>
                              <m:t>𝝏</m:t>
                            </m:r>
                            <m:r>
                              <a:rPr lang="en-US" sz="2000" b="1" i="1">
                                <a:solidFill>
                                  <a:srgbClr val="0F0234"/>
                                </a:solidFill>
                                <a:latin typeface="Cambria Math" panose="02040503050406030204" pitchFamily="18" charset="0"/>
                                <a:ea typeface="Cambria Math" panose="02040503050406030204" pitchFamily="18" charset="0"/>
                              </a:rPr>
                              <m:t>𝑬</m:t>
                            </m:r>
                          </m:num>
                          <m:den>
                            <m:r>
                              <a:rPr lang="en-US" sz="2000" b="1" i="1">
                                <a:solidFill>
                                  <a:srgbClr val="0F0234"/>
                                </a:solidFill>
                                <a:latin typeface="Cambria Math" panose="02040503050406030204" pitchFamily="18" charset="0"/>
                                <a:ea typeface="Cambria Math" panose="02040503050406030204" pitchFamily="18" charset="0"/>
                              </a:rPr>
                              <m:t>𝝏𝜷</m:t>
                            </m:r>
                            <m:d>
                              <m:dPr>
                                <m:ctrlPr>
                                  <a:rPr lang="en-US" sz="2000" b="1" i="1">
                                    <a:solidFill>
                                      <a:srgbClr val="0F0234"/>
                                    </a:solidFill>
                                    <a:latin typeface="Cambria Math" panose="02040503050406030204" pitchFamily="18" charset="0"/>
                                    <a:ea typeface="Cambria Math" panose="02040503050406030204" pitchFamily="18" charset="0"/>
                                  </a:rPr>
                                </m:ctrlPr>
                              </m:dPr>
                              <m:e>
                                <m:r>
                                  <a:rPr lang="en-US" sz="2000" b="1" i="1">
                                    <a:solidFill>
                                      <a:srgbClr val="0F0234"/>
                                    </a:solidFill>
                                    <a:latin typeface="Cambria Math" panose="02040503050406030204" pitchFamily="18" charset="0"/>
                                    <a:ea typeface="Cambria Math" panose="02040503050406030204" pitchFamily="18" charset="0"/>
                                  </a:rPr>
                                  <m:t>𝒕</m:t>
                                </m:r>
                              </m:e>
                            </m:d>
                          </m:den>
                        </m:f>
                      </m:e>
                    </m:nary>
                  </m:oMath>
                </a14:m>
                <a:endParaRPr lang="en-US" sz="1800" b="1" dirty="0">
                  <a:solidFill>
                    <a:schemeClr val="tx2">
                      <a:lumMod val="50000"/>
                    </a:schemeClr>
                  </a:solidFill>
                </a:endParaRPr>
              </a:p>
              <a:p>
                <a:pPr>
                  <a:spcBef>
                    <a:spcPts val="600"/>
                  </a:spcBef>
                </a:pPr>
                <a:r>
                  <a:rPr lang="en-US" dirty="0"/>
                  <a:t>We applied,</a:t>
                </a:r>
              </a:p>
              <a:p>
                <a:pPr lvl="1"/>
                <a:r>
                  <a:rPr lang="en-US" dirty="0"/>
                  <a:t> </a:t>
                </a:r>
                <a14:m>
                  <m:oMath xmlns:m="http://schemas.openxmlformats.org/officeDocument/2006/math">
                    <m:r>
                      <a:rPr lang="en-US" b="1" i="1" smtClean="0">
                        <a:solidFill>
                          <a:srgbClr val="0F0234"/>
                        </a:solidFill>
                        <a:latin typeface="Cambria Math" panose="02040503050406030204" pitchFamily="18" charset="0"/>
                        <a:ea typeface="Cambria Math" panose="02040503050406030204" pitchFamily="18" charset="0"/>
                      </a:rPr>
                      <m:t>𝒗</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𝒗</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e>
                    </m:d>
                    <m:r>
                      <a:rPr lang="en-US" b="1" i="1" smtClean="0">
                        <a:solidFill>
                          <a:srgbClr val="0F0234"/>
                        </a:solidFill>
                        <a:latin typeface="Cambria Math" panose="02040503050406030204" pitchFamily="18" charset="0"/>
                        <a:ea typeface="Cambria Math" panose="02040503050406030204" pitchFamily="18" charset="0"/>
                        <a:sym typeface="Symbol" panose="05050102010706020507" pitchFamily="18" charset="2"/>
                      </a:rPr>
                      <m:t></m:t>
                    </m:r>
                    <m:r>
                      <a:rPr lang="en-US" b="1" i="1">
                        <a:solidFill>
                          <a:srgbClr val="0F0234"/>
                        </a:solidFill>
                        <a:latin typeface="Cambria Math" panose="02040503050406030204" pitchFamily="18" charset="0"/>
                        <a:ea typeface="Cambria Math" panose="02040503050406030204" pitchFamily="18" charset="0"/>
                      </a:rPr>
                      <m:t>−</m:t>
                    </m:r>
                    <m:box>
                      <m:boxPr>
                        <m:ctrlPr>
                          <a:rPr lang="en-US" b="1" i="1">
                            <a:solidFill>
                              <a:srgbClr val="0F0234"/>
                            </a:solidFill>
                            <a:latin typeface="Cambria Math" panose="02040503050406030204" pitchFamily="18" charset="0"/>
                            <a:ea typeface="Cambria Math" panose="02040503050406030204" pitchFamily="18" charset="0"/>
                          </a:rPr>
                        </m:ctrlPr>
                      </m:boxPr>
                      <m:e>
                        <m:argPr>
                          <m:argSz m:val="-1"/>
                        </m:argPr>
                        <m:f>
                          <m:fPr>
                            <m:ctrlPr>
                              <a:rPr lang="en-US" b="1" i="1">
                                <a:solidFill>
                                  <a:srgbClr val="0F0234"/>
                                </a:solidFill>
                                <a:latin typeface="Cambria Math" panose="02040503050406030204" pitchFamily="18" charset="0"/>
                                <a:ea typeface="Cambria Math" panose="02040503050406030204" pitchFamily="18" charset="0"/>
                              </a:rPr>
                            </m:ctrlPr>
                          </m:fPr>
                          <m:num>
                            <m:r>
                              <a:rPr lang="en-US" b="1" i="1">
                                <a:solidFill>
                                  <a:srgbClr val="0F0234"/>
                                </a:solidFill>
                                <a:latin typeface="Cambria Math" panose="02040503050406030204" pitchFamily="18" charset="0"/>
                                <a:ea typeface="Cambria Math" panose="02040503050406030204" pitchFamily="18" charset="0"/>
                              </a:rPr>
                              <m:t>𝜶</m:t>
                            </m:r>
                          </m:num>
                          <m:den>
                            <m:r>
                              <a:rPr lang="en-US" b="1" i="1">
                                <a:solidFill>
                                  <a:srgbClr val="0F0234"/>
                                </a:solidFill>
                                <a:latin typeface="Cambria Math" panose="02040503050406030204" pitchFamily="18" charset="0"/>
                                <a:ea typeface="Cambria Math" panose="02040503050406030204" pitchFamily="18" charset="0"/>
                              </a:rPr>
                              <m:t>𝒎</m:t>
                            </m:r>
                          </m:den>
                        </m:f>
                      </m:e>
                    </m:box>
                    <m:nary>
                      <m:naryPr>
                        <m:chr m:val="∑"/>
                        <m:ctrlPr>
                          <a:rPr lang="en-US" b="1" i="1">
                            <a:solidFill>
                              <a:srgbClr val="0F0234"/>
                            </a:solidFill>
                            <a:latin typeface="Cambria Math" panose="02040503050406030204" pitchFamily="18" charset="0"/>
                            <a:ea typeface="Cambria Math" panose="02040503050406030204" pitchFamily="18" charset="0"/>
                          </a:rPr>
                        </m:ctrlPr>
                      </m:naryPr>
                      <m:sub>
                        <m:r>
                          <m:rPr>
                            <m:brk m:alnAt="23"/>
                          </m:rPr>
                          <a:rPr lang="en-US" b="1" i="1">
                            <a:solidFill>
                              <a:srgbClr val="0F0234"/>
                            </a:solidFill>
                            <a:latin typeface="Cambria Math" panose="02040503050406030204" pitchFamily="18" charset="0"/>
                            <a:ea typeface="Cambria Math" panose="02040503050406030204" pitchFamily="18" charset="0"/>
                          </a:rPr>
                          <m:t>𝒊</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sub>
                      <m:sup>
                        <m:r>
                          <a:rPr lang="en-US" b="1" i="1">
                            <a:solidFill>
                              <a:srgbClr val="0F0234"/>
                            </a:solidFill>
                            <a:latin typeface="Cambria Math" panose="02040503050406030204" pitchFamily="18" charset="0"/>
                            <a:ea typeface="Cambria Math" panose="02040503050406030204" pitchFamily="18" charset="0"/>
                          </a:rPr>
                          <m:t>𝒎</m:t>
                        </m:r>
                      </m:sup>
                      <m:e>
                        <m:f>
                          <m:fPr>
                            <m:ctrlPr>
                              <a:rPr lang="en-US" b="1" i="1">
                                <a:solidFill>
                                  <a:srgbClr val="0F0234"/>
                                </a:solidFill>
                                <a:latin typeface="Cambria Math" panose="02040503050406030204" pitchFamily="18" charset="0"/>
                                <a:ea typeface="Cambria Math" panose="02040503050406030204" pitchFamily="18" charset="0"/>
                              </a:rPr>
                            </m:ctrlPr>
                          </m:fPr>
                          <m:num>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𝑬</m:t>
                            </m:r>
                          </m:num>
                          <m:den>
                            <m:r>
                              <a:rPr lang="en-US" b="1" i="1">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den>
                        </m:f>
                      </m:e>
                    </m:nary>
                  </m:oMath>
                </a14:m>
                <a:r>
                  <a:rPr lang="en-US" dirty="0"/>
                  <a:t>, </a:t>
                </a:r>
                <a:r>
                  <a:rPr lang="en-US" sz="1800" dirty="0">
                    <a:latin typeface="Times New Roman" panose="02020603050405020304" pitchFamily="18" charset="0"/>
                    <a:ea typeface="Calibri" panose="020F0502020204030204" pitchFamily="34" charset="0"/>
                  </a:rPr>
                  <a:t>where, velocity </a:t>
                </a:r>
                <a:r>
                  <a:rPr lang="en-US" sz="1800" b="1" i="1" dirty="0">
                    <a:latin typeface="Times New Roman" panose="02020603050405020304" pitchFamily="18" charset="0"/>
                    <a:ea typeface="Calibri" panose="020F0502020204030204" pitchFamily="34" charset="0"/>
                  </a:rPr>
                  <a:t>v</a:t>
                </a:r>
                <a:r>
                  <a:rPr lang="en-US" sz="1800" dirty="0">
                    <a:latin typeface="Times New Roman" panose="02020603050405020304" pitchFamily="18" charset="0"/>
                    <a:ea typeface="Calibri" panose="020F0502020204030204" pitchFamily="34" charset="0"/>
                  </a:rPr>
                  <a:t>(0) = 0, when iteration </a:t>
                </a:r>
                <a:r>
                  <a:rPr lang="en-US" sz="1800" b="1" i="1" dirty="0">
                    <a:latin typeface="Times New Roman" panose="02020603050405020304" pitchFamily="18" charset="0"/>
                    <a:ea typeface="Calibri" panose="020F0502020204030204" pitchFamily="34" charset="0"/>
                  </a:rPr>
                  <a:t>t</a:t>
                </a:r>
                <a:r>
                  <a:rPr lang="en-US" sz="1800" dirty="0">
                    <a:latin typeface="Times New Roman" panose="02020603050405020304" pitchFamily="18" charset="0"/>
                    <a:ea typeface="Calibri" panose="020F0502020204030204" pitchFamily="34" charset="0"/>
                  </a:rPr>
                  <a:t> = 1</a:t>
                </a:r>
                <a:endParaRPr lang="en-US" dirty="0">
                  <a:latin typeface="Times New Roman" panose="02020603050405020304" pitchFamily="18" charset="0"/>
                  <a:ea typeface="Calibri" panose="020F0502020204030204" pitchFamily="34" charset="0"/>
                </a:endParaRPr>
              </a:p>
              <a:p>
                <a:pPr lvl="1"/>
                <a14:m>
                  <m:oMath xmlns:m="http://schemas.openxmlformats.org/officeDocument/2006/math">
                    <m:r>
                      <a:rPr lang="en-US" b="1" i="1" smtClean="0">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𝒗</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oMath>
                </a14:m>
                <a:endParaRPr lang="en-US" b="1" dirty="0">
                  <a:solidFill>
                    <a:srgbClr val="0F0234"/>
                  </a:solidFill>
                </a:endParaRPr>
              </a:p>
              <a:p>
                <a:r>
                  <a:rPr lang="en-US" dirty="0"/>
                  <a:t>Now, if we rewrite (error or, loss term) </a:t>
                </a:r>
                <a:r>
                  <a:rPr lang="en-US" b="1" dirty="0">
                    <a:solidFill>
                      <a:srgbClr val="0F0234"/>
                    </a:solidFill>
                  </a:rPr>
                  <a:t>E</a:t>
                </a:r>
                <a:r>
                  <a:rPr lang="en-US" dirty="0"/>
                  <a:t> as </a:t>
                </a:r>
                <a14:m>
                  <m:oMath xmlns:m="http://schemas.openxmlformats.org/officeDocument/2006/math">
                    <m:r>
                      <a:rPr lang="en-US" b="1" i="1" smtClean="0">
                        <a:solidFill>
                          <a:srgbClr val="0F0234"/>
                        </a:solidFill>
                        <a:latin typeface="Cambria Math" panose="02040503050406030204" pitchFamily="18" charset="0"/>
                      </a:rPr>
                      <m:t>𝑳</m:t>
                    </m:r>
                    <m:d>
                      <m:dPr>
                        <m:ctrlPr>
                          <a:rPr lang="en-US" b="1" i="1" smtClean="0">
                            <a:solidFill>
                              <a:srgbClr val="0F0234"/>
                            </a:solidFill>
                            <a:latin typeface="Cambria Math" panose="02040503050406030204" pitchFamily="18" charset="0"/>
                          </a:rPr>
                        </m:ctrlPr>
                      </m:dPr>
                      <m:e>
                        <m:r>
                          <a:rPr lang="en-US" b="1" i="1" smtClean="0">
                            <a:solidFill>
                              <a:srgbClr val="0F0234"/>
                            </a:solidFill>
                            <a:latin typeface="Cambria Math" panose="02040503050406030204" pitchFamily="18" charset="0"/>
                          </a:rPr>
                          <m:t>𝒇</m:t>
                        </m:r>
                        <m:d>
                          <m:dPr>
                            <m:ctrlPr>
                              <a:rPr lang="en-US" b="1" i="1" smtClean="0">
                                <a:solidFill>
                                  <a:srgbClr val="0F0234"/>
                                </a:solidFill>
                                <a:latin typeface="Cambria Math" panose="02040503050406030204" pitchFamily="18" charset="0"/>
                              </a:rPr>
                            </m:ctrlPr>
                          </m:dPr>
                          <m:e>
                            <m:sSup>
                              <m:sSupPr>
                                <m:ctrlPr>
                                  <a:rPr lang="en-US" b="1" i="1" smtClean="0">
                                    <a:solidFill>
                                      <a:srgbClr val="0F0234"/>
                                    </a:solidFill>
                                    <a:latin typeface="Cambria Math" panose="02040503050406030204" pitchFamily="18" charset="0"/>
                                  </a:rPr>
                                </m:ctrlPr>
                              </m:sSupPr>
                              <m:e>
                                <m:r>
                                  <a:rPr lang="en-US" b="1" i="1" smtClean="0">
                                    <a:solidFill>
                                      <a:srgbClr val="0F0234"/>
                                    </a:solidFill>
                                    <a:latin typeface="Cambria Math" panose="02040503050406030204" pitchFamily="18" charset="0"/>
                                  </a:rPr>
                                  <m:t>𝒙</m:t>
                                </m:r>
                              </m:e>
                              <m:sup>
                                <m:r>
                                  <a:rPr lang="en-US" b="1" i="1" smtClean="0">
                                    <a:solidFill>
                                      <a:srgbClr val="0F0234"/>
                                    </a:solidFill>
                                    <a:latin typeface="Cambria Math" panose="02040503050406030204" pitchFamily="18" charset="0"/>
                                  </a:rPr>
                                  <m:t>(</m:t>
                                </m:r>
                                <m:r>
                                  <a:rPr lang="en-US" b="1" i="1" smtClean="0">
                                    <a:solidFill>
                                      <a:srgbClr val="0F0234"/>
                                    </a:solidFill>
                                    <a:latin typeface="Cambria Math" panose="02040503050406030204" pitchFamily="18" charset="0"/>
                                  </a:rPr>
                                  <m:t>𝒊</m:t>
                                </m:r>
                                <m:r>
                                  <a:rPr lang="en-US" b="1" i="1" smtClean="0">
                                    <a:solidFill>
                                      <a:srgbClr val="0F0234"/>
                                    </a:solidFill>
                                    <a:latin typeface="Cambria Math" panose="02040503050406030204" pitchFamily="18" charset="0"/>
                                  </a:rPr>
                                  <m:t>)</m:t>
                                </m:r>
                              </m:sup>
                            </m:sSup>
                            <m:r>
                              <a:rPr lang="en-US" b="1" i="1" smtClean="0">
                                <a:solidFill>
                                  <a:srgbClr val="0F0234"/>
                                </a:solidFill>
                                <a:latin typeface="Cambria Math" panose="02040503050406030204" pitchFamily="18" charset="0"/>
                              </a:rPr>
                              <m:t>;</m:t>
                            </m:r>
                            <m:r>
                              <a:rPr lang="en-US" b="1" i="1" smtClean="0">
                                <a:solidFill>
                                  <a:srgbClr val="0F0234"/>
                                </a:solidFill>
                                <a:latin typeface="Cambria Math" panose="02040503050406030204" pitchFamily="18" charset="0"/>
                                <a:ea typeface="Cambria Math" panose="02040503050406030204" pitchFamily="18" charset="0"/>
                              </a:rPr>
                              <m:t>𝜽</m:t>
                            </m:r>
                          </m:e>
                        </m:d>
                        <m:r>
                          <a:rPr lang="en-US" b="1" i="1" smtClean="0">
                            <a:solidFill>
                              <a:srgbClr val="0F0234"/>
                            </a:solidFill>
                            <a:latin typeface="Cambria Math" panose="02040503050406030204" pitchFamily="18" charset="0"/>
                          </a:rPr>
                          <m:t>,</m:t>
                        </m:r>
                        <m:sSup>
                          <m:sSupPr>
                            <m:ctrlPr>
                              <a:rPr lang="en-US" b="1" i="1" smtClean="0">
                                <a:solidFill>
                                  <a:srgbClr val="0F0234"/>
                                </a:solidFill>
                                <a:latin typeface="Cambria Math" panose="02040503050406030204" pitchFamily="18" charset="0"/>
                              </a:rPr>
                            </m:ctrlPr>
                          </m:sSupPr>
                          <m:e>
                            <m:r>
                              <a:rPr lang="en-US" b="1" i="1" smtClean="0">
                                <a:solidFill>
                                  <a:srgbClr val="0F0234"/>
                                </a:solidFill>
                                <a:latin typeface="Cambria Math" panose="02040503050406030204" pitchFamily="18" charset="0"/>
                              </a:rPr>
                              <m:t>𝒚</m:t>
                            </m:r>
                          </m:e>
                          <m:sup>
                            <m:r>
                              <a:rPr lang="en-US" b="1" i="1" smtClean="0">
                                <a:solidFill>
                                  <a:srgbClr val="0F0234"/>
                                </a:solidFill>
                                <a:latin typeface="Cambria Math" panose="02040503050406030204" pitchFamily="18" charset="0"/>
                              </a:rPr>
                              <m:t>(</m:t>
                            </m:r>
                            <m:r>
                              <a:rPr lang="en-US" b="1" i="1" smtClean="0">
                                <a:solidFill>
                                  <a:srgbClr val="0F0234"/>
                                </a:solidFill>
                                <a:latin typeface="Cambria Math" panose="02040503050406030204" pitchFamily="18" charset="0"/>
                              </a:rPr>
                              <m:t>𝒊</m:t>
                            </m:r>
                            <m:r>
                              <a:rPr lang="en-US" b="1" i="1" smtClean="0">
                                <a:solidFill>
                                  <a:srgbClr val="0F0234"/>
                                </a:solidFill>
                                <a:latin typeface="Cambria Math" panose="02040503050406030204" pitchFamily="18" charset="0"/>
                              </a:rPr>
                              <m:t>)</m:t>
                            </m:r>
                          </m:sup>
                        </m:sSup>
                      </m:e>
                    </m:d>
                  </m:oMath>
                </a14:m>
                <a:r>
                  <a:rPr lang="en-US" dirty="0"/>
                  <a:t>, we can write the </a:t>
                </a:r>
                <a:r>
                  <a:rPr lang="en-US" dirty="0" err="1"/>
                  <a:t>Nesterov</a:t>
                </a:r>
                <a:r>
                  <a:rPr lang="en-US" dirty="0"/>
                  <a:t> momentum equations as: </a:t>
                </a:r>
              </a:p>
              <a:p>
                <a:pPr lvl="1"/>
                <a14:m>
                  <m:oMath xmlns:m="http://schemas.openxmlformats.org/officeDocument/2006/math">
                    <m:r>
                      <a:rPr lang="en-US" b="1" i="1" smtClean="0">
                        <a:solidFill>
                          <a:srgbClr val="0F0234"/>
                        </a:solidFill>
                        <a:latin typeface="Cambria Math" panose="02040503050406030204" pitchFamily="18" charset="0"/>
                        <a:ea typeface="Cambria Math" panose="02040503050406030204" pitchFamily="18" charset="0"/>
                      </a:rPr>
                      <m:t>𝒗</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𝒗</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e>
                    </m:d>
                    <m:r>
                      <a:rPr lang="en-US" b="1" i="1">
                        <a:solidFill>
                          <a:srgbClr val="0F0234"/>
                        </a:solidFill>
                        <a:latin typeface="Cambria Math" panose="02040503050406030204" pitchFamily="18" charset="0"/>
                        <a:ea typeface="Cambria Math" panose="02040503050406030204" pitchFamily="18" charset="0"/>
                        <a:sym typeface="Symbol" panose="05050102010706020507" pitchFamily="18" charset="2"/>
                      </a:rPr>
                      <m:t></m:t>
                    </m:r>
                    <m:r>
                      <a:rPr lang="en-US" b="1" i="1">
                        <a:solidFill>
                          <a:srgbClr val="0F0234"/>
                        </a:solidFill>
                        <a:latin typeface="Cambria Math" panose="02040503050406030204" pitchFamily="18" charset="0"/>
                        <a:ea typeface="Cambria Math" panose="02040503050406030204" pitchFamily="18" charset="0"/>
                      </a:rPr>
                      <m:t>−</m:t>
                    </m:r>
                    <m:box>
                      <m:boxPr>
                        <m:ctrlPr>
                          <a:rPr lang="en-US" b="1" i="1">
                            <a:solidFill>
                              <a:srgbClr val="0F0234"/>
                            </a:solidFill>
                            <a:latin typeface="Cambria Math" panose="02040503050406030204" pitchFamily="18" charset="0"/>
                            <a:ea typeface="Cambria Math" panose="02040503050406030204" pitchFamily="18" charset="0"/>
                          </a:rPr>
                        </m:ctrlPr>
                      </m:boxPr>
                      <m:e>
                        <m:argPr>
                          <m:argSz m:val="-1"/>
                        </m:argPr>
                        <m:f>
                          <m:fPr>
                            <m:ctrlPr>
                              <a:rPr lang="en-US" b="1" i="1">
                                <a:solidFill>
                                  <a:srgbClr val="0F0234"/>
                                </a:solidFill>
                                <a:latin typeface="Cambria Math" panose="02040503050406030204" pitchFamily="18" charset="0"/>
                                <a:ea typeface="Cambria Math" panose="02040503050406030204" pitchFamily="18" charset="0"/>
                              </a:rPr>
                            </m:ctrlPr>
                          </m:fPr>
                          <m:num>
                            <m:r>
                              <a:rPr lang="en-US" b="1" i="1">
                                <a:solidFill>
                                  <a:srgbClr val="0F0234"/>
                                </a:solidFill>
                                <a:latin typeface="Cambria Math" panose="02040503050406030204" pitchFamily="18" charset="0"/>
                                <a:ea typeface="Cambria Math" panose="02040503050406030204" pitchFamily="18" charset="0"/>
                              </a:rPr>
                              <m:t>𝜶</m:t>
                            </m:r>
                          </m:num>
                          <m:den>
                            <m:r>
                              <a:rPr lang="en-US" b="1" i="1">
                                <a:solidFill>
                                  <a:srgbClr val="0F0234"/>
                                </a:solidFill>
                                <a:latin typeface="Cambria Math" panose="02040503050406030204" pitchFamily="18" charset="0"/>
                                <a:ea typeface="Cambria Math" panose="02040503050406030204" pitchFamily="18" charset="0"/>
                              </a:rPr>
                              <m:t>𝒎</m:t>
                            </m:r>
                          </m:den>
                        </m:f>
                      </m:e>
                    </m:box>
                    <m:nary>
                      <m:naryPr>
                        <m:chr m:val="∑"/>
                        <m:ctrlPr>
                          <a:rPr lang="en-US" b="1" i="1">
                            <a:solidFill>
                              <a:srgbClr val="0F0234"/>
                            </a:solidFill>
                            <a:latin typeface="Cambria Math" panose="02040503050406030204" pitchFamily="18" charset="0"/>
                            <a:ea typeface="Cambria Math" panose="02040503050406030204" pitchFamily="18" charset="0"/>
                          </a:rPr>
                        </m:ctrlPr>
                      </m:naryPr>
                      <m:sub>
                        <m:r>
                          <m:rPr>
                            <m:brk m:alnAt="23"/>
                          </m:rPr>
                          <a:rPr lang="en-US" b="1" i="1">
                            <a:solidFill>
                              <a:srgbClr val="0F0234"/>
                            </a:solidFill>
                            <a:latin typeface="Cambria Math" panose="02040503050406030204" pitchFamily="18" charset="0"/>
                            <a:ea typeface="Cambria Math" panose="02040503050406030204" pitchFamily="18" charset="0"/>
                          </a:rPr>
                          <m:t>𝒊</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sub>
                      <m:sup>
                        <m:r>
                          <a:rPr lang="en-US" b="1" i="1">
                            <a:solidFill>
                              <a:srgbClr val="0F0234"/>
                            </a:solidFill>
                            <a:latin typeface="Cambria Math" panose="02040503050406030204" pitchFamily="18" charset="0"/>
                            <a:ea typeface="Cambria Math" panose="02040503050406030204" pitchFamily="18" charset="0"/>
                          </a:rPr>
                          <m:t>𝒎</m:t>
                        </m:r>
                      </m:sup>
                      <m:e>
                        <m:f>
                          <m:fPr>
                            <m:ctrlPr>
                              <a:rPr lang="en-US" b="1" i="1">
                                <a:solidFill>
                                  <a:srgbClr val="0F0234"/>
                                </a:solidFill>
                                <a:latin typeface="Cambria Math" panose="02040503050406030204" pitchFamily="18" charset="0"/>
                                <a:ea typeface="Cambria Math" panose="02040503050406030204" pitchFamily="18" charset="0"/>
                              </a:rPr>
                            </m:ctrlPr>
                          </m:fPr>
                          <m:num>
                            <m:r>
                              <a:rPr lang="en-US" b="1" i="1">
                                <a:solidFill>
                                  <a:srgbClr val="0F0234"/>
                                </a:solidFill>
                                <a:latin typeface="Cambria Math" panose="02040503050406030204" pitchFamily="18" charset="0"/>
                                <a:ea typeface="Cambria Math" panose="02040503050406030204" pitchFamily="18" charset="0"/>
                              </a:rPr>
                              <m:t>𝝏</m:t>
                            </m:r>
                          </m:num>
                          <m:den>
                            <m:r>
                              <a:rPr lang="en-US" b="1" i="1">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den>
                        </m:f>
                      </m:e>
                    </m:nary>
                  </m:oMath>
                </a14:m>
                <a:r>
                  <a:rPr lang="en-US" b="1" dirty="0">
                    <a:solidFill>
                      <a:srgbClr val="0F0234"/>
                    </a:solidFill>
                  </a:rPr>
                  <a:t> </a:t>
                </a:r>
                <a14:m>
                  <m:oMath xmlns:m="http://schemas.openxmlformats.org/officeDocument/2006/math">
                    <m:r>
                      <a:rPr lang="en-US" b="1" i="1">
                        <a:solidFill>
                          <a:srgbClr val="0F0234"/>
                        </a:solidFill>
                        <a:latin typeface="Cambria Math" panose="02040503050406030204" pitchFamily="18" charset="0"/>
                      </a:rPr>
                      <m:t>𝑳</m:t>
                    </m:r>
                    <m:d>
                      <m:dPr>
                        <m:ctrlPr>
                          <a:rPr lang="en-US" b="1" i="1">
                            <a:solidFill>
                              <a:srgbClr val="0F0234"/>
                            </a:solidFill>
                            <a:latin typeface="Cambria Math" panose="02040503050406030204" pitchFamily="18" charset="0"/>
                          </a:rPr>
                        </m:ctrlPr>
                      </m:dPr>
                      <m:e>
                        <m:r>
                          <a:rPr lang="en-US" b="1" i="1">
                            <a:solidFill>
                              <a:srgbClr val="0F0234"/>
                            </a:solidFill>
                            <a:latin typeface="Cambria Math" panose="02040503050406030204" pitchFamily="18" charset="0"/>
                          </a:rPr>
                          <m:t>𝒇</m:t>
                        </m:r>
                        <m:d>
                          <m:dPr>
                            <m:ctrlPr>
                              <a:rPr lang="en-US" b="1" i="1">
                                <a:solidFill>
                                  <a:srgbClr val="0F0234"/>
                                </a:solidFill>
                                <a:latin typeface="Cambria Math" panose="02040503050406030204" pitchFamily="18" charset="0"/>
                              </a:rPr>
                            </m:ctrlPr>
                          </m:dPr>
                          <m:e>
                            <m:sSup>
                              <m:sSupPr>
                                <m:ctrlPr>
                                  <a:rPr lang="en-US" b="1" i="1">
                                    <a:solidFill>
                                      <a:srgbClr val="0F0234"/>
                                    </a:solidFill>
                                    <a:latin typeface="Cambria Math" panose="02040503050406030204" pitchFamily="18" charset="0"/>
                                  </a:rPr>
                                </m:ctrlPr>
                              </m:sSupPr>
                              <m:e>
                                <m:r>
                                  <a:rPr lang="en-US" b="1" i="1">
                                    <a:solidFill>
                                      <a:srgbClr val="0F0234"/>
                                    </a:solidFill>
                                    <a:latin typeface="Cambria Math" panose="02040503050406030204" pitchFamily="18" charset="0"/>
                                  </a:rPr>
                                  <m:t>𝒙</m:t>
                                </m:r>
                              </m:e>
                              <m:sup>
                                <m:r>
                                  <a:rPr lang="en-US" b="1" i="1">
                                    <a:solidFill>
                                      <a:srgbClr val="0F0234"/>
                                    </a:solidFill>
                                    <a:latin typeface="Cambria Math" panose="02040503050406030204" pitchFamily="18" charset="0"/>
                                  </a:rPr>
                                  <m:t>(</m:t>
                                </m:r>
                                <m:r>
                                  <a:rPr lang="en-US" b="1" i="1">
                                    <a:solidFill>
                                      <a:srgbClr val="0F0234"/>
                                    </a:solidFill>
                                    <a:latin typeface="Cambria Math" panose="02040503050406030204" pitchFamily="18" charset="0"/>
                                  </a:rPr>
                                  <m:t>𝒊</m:t>
                                </m:r>
                                <m:r>
                                  <a:rPr lang="en-US" b="1" i="1">
                                    <a:solidFill>
                                      <a:srgbClr val="0F0234"/>
                                    </a:solidFill>
                                    <a:latin typeface="Cambria Math" panose="02040503050406030204" pitchFamily="18" charset="0"/>
                                  </a:rPr>
                                  <m:t>)</m:t>
                                </m:r>
                              </m:sup>
                            </m:sSup>
                            <m:r>
                              <a:rPr lang="en-US" b="1" i="1">
                                <a:solidFill>
                                  <a:srgbClr val="0F0234"/>
                                </a:solidFill>
                                <a:latin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𝜽</m:t>
                            </m:r>
                            <m:r>
                              <a:rPr lang="en-US" b="1" i="1" smtClean="0">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𝒗</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e>
                            </m:d>
                            <m:r>
                              <a:rPr lang="en-US" b="1" i="1">
                                <a:solidFill>
                                  <a:srgbClr val="0F0234"/>
                                </a:solidFill>
                                <a:latin typeface="Cambria Math" panose="02040503050406030204" pitchFamily="18" charset="0"/>
                                <a:ea typeface="Cambria Math" panose="02040503050406030204" pitchFamily="18" charset="0"/>
                                <a:sym typeface="Symbol" panose="05050102010706020507" pitchFamily="18" charset="2"/>
                              </a:rPr>
                              <m:t></m:t>
                            </m:r>
                          </m:e>
                        </m:d>
                        <m:r>
                          <a:rPr lang="en-US" b="1" i="1">
                            <a:solidFill>
                              <a:srgbClr val="0F0234"/>
                            </a:solidFill>
                            <a:latin typeface="Cambria Math" panose="02040503050406030204" pitchFamily="18" charset="0"/>
                          </a:rPr>
                          <m:t>,</m:t>
                        </m:r>
                        <m:sSup>
                          <m:sSupPr>
                            <m:ctrlPr>
                              <a:rPr lang="en-US" b="1" i="1">
                                <a:solidFill>
                                  <a:srgbClr val="0F0234"/>
                                </a:solidFill>
                                <a:latin typeface="Cambria Math" panose="02040503050406030204" pitchFamily="18" charset="0"/>
                              </a:rPr>
                            </m:ctrlPr>
                          </m:sSupPr>
                          <m:e>
                            <m:r>
                              <a:rPr lang="en-US" b="1" i="1">
                                <a:solidFill>
                                  <a:srgbClr val="0F0234"/>
                                </a:solidFill>
                                <a:latin typeface="Cambria Math" panose="02040503050406030204" pitchFamily="18" charset="0"/>
                              </a:rPr>
                              <m:t>𝒚</m:t>
                            </m:r>
                          </m:e>
                          <m:sup>
                            <m:r>
                              <a:rPr lang="en-US" b="1" i="1">
                                <a:solidFill>
                                  <a:srgbClr val="0F0234"/>
                                </a:solidFill>
                                <a:latin typeface="Cambria Math" panose="02040503050406030204" pitchFamily="18" charset="0"/>
                              </a:rPr>
                              <m:t>(</m:t>
                            </m:r>
                            <m:r>
                              <a:rPr lang="en-US" b="1" i="1">
                                <a:solidFill>
                                  <a:srgbClr val="0F0234"/>
                                </a:solidFill>
                                <a:latin typeface="Cambria Math" panose="02040503050406030204" pitchFamily="18" charset="0"/>
                              </a:rPr>
                              <m:t>𝒊</m:t>
                            </m:r>
                            <m:r>
                              <a:rPr lang="en-US" b="1" i="1">
                                <a:solidFill>
                                  <a:srgbClr val="0F0234"/>
                                </a:solidFill>
                                <a:latin typeface="Cambria Math" panose="02040503050406030204" pitchFamily="18" charset="0"/>
                              </a:rPr>
                              <m:t>)</m:t>
                            </m:r>
                          </m:sup>
                        </m:sSup>
                      </m:e>
                    </m:d>
                  </m:oMath>
                </a14:m>
                <a:r>
                  <a:rPr lang="en-US" dirty="0"/>
                  <a:t>, and</a:t>
                </a:r>
                <a:endParaRPr lang="en-US" dirty="0">
                  <a:latin typeface="Times New Roman" panose="02020603050405020304" pitchFamily="18" charset="0"/>
                  <a:ea typeface="Calibri" panose="020F0502020204030204" pitchFamily="34" charset="0"/>
                </a:endParaRPr>
              </a:p>
              <a:p>
                <a:pPr lvl="1"/>
                <a14:m>
                  <m:oMath xmlns:m="http://schemas.openxmlformats.org/officeDocument/2006/math">
                    <m:r>
                      <a:rPr lang="en-US" b="1" i="1" smtClean="0">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𝟏</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𝜷</m:t>
                    </m:r>
                    <m:d>
                      <m:dPr>
                        <m:ctrlPr>
                          <a:rPr lang="en-US" b="1" i="1">
                            <a:solidFill>
                              <a:srgbClr val="0F0234"/>
                            </a:solidFill>
                            <a:latin typeface="Cambria Math" panose="02040503050406030204" pitchFamily="18" charset="0"/>
                            <a:ea typeface="Cambria Math" panose="02040503050406030204" pitchFamily="18" charset="0"/>
                          </a:rPr>
                        </m:ctrlPr>
                      </m:dPr>
                      <m:e>
                        <m:r>
                          <a:rPr lang="en-US" b="1" i="1">
                            <a:solidFill>
                              <a:srgbClr val="0F0234"/>
                            </a:solidFill>
                            <a:latin typeface="Cambria Math" panose="02040503050406030204" pitchFamily="18" charset="0"/>
                            <a:ea typeface="Cambria Math" panose="02040503050406030204" pitchFamily="18" charset="0"/>
                          </a:rPr>
                          <m:t>𝒕</m:t>
                        </m:r>
                      </m:e>
                    </m:d>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𝒗</m:t>
                    </m:r>
                    <m:r>
                      <a:rPr lang="en-US" b="1" i="1">
                        <a:solidFill>
                          <a:srgbClr val="0F0234"/>
                        </a:solidFill>
                        <a:latin typeface="Cambria Math" panose="02040503050406030204" pitchFamily="18" charset="0"/>
                        <a:ea typeface="Cambria Math" panose="02040503050406030204" pitchFamily="18" charset="0"/>
                      </a:rPr>
                      <m:t>(</m:t>
                    </m:r>
                    <m:r>
                      <a:rPr lang="en-US" b="1" i="1">
                        <a:solidFill>
                          <a:srgbClr val="0F0234"/>
                        </a:solidFill>
                        <a:latin typeface="Cambria Math" panose="02040503050406030204" pitchFamily="18" charset="0"/>
                        <a:ea typeface="Cambria Math" panose="02040503050406030204" pitchFamily="18" charset="0"/>
                      </a:rPr>
                      <m:t>𝒕</m:t>
                    </m:r>
                    <m:r>
                      <a:rPr lang="en-US" b="1" i="1">
                        <a:solidFill>
                          <a:srgbClr val="0F0234"/>
                        </a:solidFill>
                        <a:latin typeface="Cambria Math" panose="02040503050406030204" pitchFamily="18" charset="0"/>
                        <a:ea typeface="Cambria Math" panose="02040503050406030204" pitchFamily="18" charset="0"/>
                      </a:rPr>
                      <m:t>)</m:t>
                    </m:r>
                  </m:oMath>
                </a14:m>
                <a:endParaRPr lang="en-US" b="1" dirty="0">
                  <a:solidFill>
                    <a:srgbClr val="0F0234"/>
                  </a:solidFill>
                </a:endParaRPr>
              </a:p>
              <a:p>
                <a:r>
                  <a:rPr lang="en-US" dirty="0">
                    <a:solidFill>
                      <a:srgbClr val="0033CC"/>
                    </a:solidFill>
                  </a:rPr>
                  <a:t>With </a:t>
                </a:r>
                <a:r>
                  <a:rPr lang="en-US" dirty="0" err="1">
                    <a:solidFill>
                      <a:srgbClr val="0033CC"/>
                    </a:solidFill>
                  </a:rPr>
                  <a:t>Nesterov</a:t>
                </a:r>
                <a:r>
                  <a:rPr lang="en-US" dirty="0">
                    <a:solidFill>
                      <a:srgbClr val="0033CC"/>
                    </a:solidFill>
                  </a:rPr>
                  <a:t> momentum the gradient is evaluated after the current velocity is applied. </a:t>
                </a:r>
              </a:p>
              <a:p>
                <a:r>
                  <a:rPr lang="en-US" dirty="0"/>
                  <a:t>It is shown to improve the error rate in theory, but the improvement may be very marginal or none for some cases in practice.</a:t>
                </a:r>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mc:Choice>
        <mc:Fallback xmlns="">
          <p:sp>
            <p:nvSpPr>
              <p:cNvPr id="8" name="Content Placeholder 2">
                <a:extLst>
                  <a:ext uri="{FF2B5EF4-FFF2-40B4-BE49-F238E27FC236}">
                    <a16:creationId xmlns:a16="http://schemas.microsoft.com/office/drawing/2014/main" id="{F8CE9D90-0B56-49A6-94E2-0BD4E311F60D}"/>
                  </a:ext>
                </a:extLst>
              </p:cNvPr>
              <p:cNvSpPr>
                <a:spLocks noGrp="1" noRot="1" noChangeAspect="1" noMove="1" noResize="1" noEditPoints="1" noAdjustHandles="1" noChangeArrowheads="1" noChangeShapeType="1" noTextEdit="1"/>
              </p:cNvSpPr>
              <p:nvPr>
                <p:ph idx="1"/>
              </p:nvPr>
            </p:nvSpPr>
            <p:spPr>
              <a:xfrm>
                <a:off x="62472" y="654844"/>
                <a:ext cx="8971429" cy="6203156"/>
              </a:xfrm>
              <a:blipFill>
                <a:blip r:embed="rId3"/>
                <a:stretch>
                  <a:fillRect l="-883" t="-1081" r="-679"/>
                </a:stretch>
              </a:blipFill>
            </p:spPr>
            <p:txBody>
              <a:bodyPr/>
              <a:lstStyle/>
              <a:p>
                <a:r>
                  <a:rPr lang="en-US">
                    <a:noFill/>
                  </a:rPr>
                  <a:t> </a:t>
                </a:r>
              </a:p>
            </p:txBody>
          </p:sp>
        </mc:Fallback>
      </mc:AlternateContent>
    </p:spTree>
    <p:extLst>
      <p:ext uri="{BB962C8B-B14F-4D97-AF65-F5344CB8AC3E}">
        <p14:creationId xmlns:p14="http://schemas.microsoft.com/office/powerpoint/2010/main" val="63271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525"/>
            <a:ext cx="9144000" cy="685800"/>
          </a:xfrm>
        </p:spPr>
        <p:txBody>
          <a:bodyPr/>
          <a:lstStyle/>
          <a:p>
            <a:r>
              <a:rPr lang="en-US" sz="4400" dirty="0"/>
              <a:t>Optimization (12)</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48</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53491" y="1015440"/>
            <a:ext cx="8971429" cy="5004360"/>
          </a:xfrm>
          <a:solidFill>
            <a:schemeClr val="bg1"/>
          </a:solidFill>
        </p:spPr>
        <p:txBody>
          <a:bodyPr>
            <a:normAutofit/>
          </a:bodyPr>
          <a:lstStyle/>
          <a:p>
            <a:pPr algn="just"/>
            <a:r>
              <a:rPr lang="en-US" b="1" dirty="0"/>
              <a:t>Adaptive Gradient Algorithm, </a:t>
            </a:r>
            <a:r>
              <a:rPr lang="en-US" b="1" dirty="0" err="1"/>
              <a:t>AdaGrad</a:t>
            </a:r>
            <a:r>
              <a:rPr lang="en-US" b="1" dirty="0"/>
              <a:t>: </a:t>
            </a:r>
            <a:r>
              <a:rPr lang="en-US" dirty="0"/>
              <a:t>~ individually adapts the learning rates of all model parameters by scaling them inversely proportional to the square root of the sum of all their historical squared values.</a:t>
            </a:r>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p:pic>
        <p:nvPicPr>
          <p:cNvPr id="7" name="Picture 6">
            <a:extLst>
              <a:ext uri="{FF2B5EF4-FFF2-40B4-BE49-F238E27FC236}">
                <a16:creationId xmlns:a16="http://schemas.microsoft.com/office/drawing/2014/main" id="{97A3A903-2691-4E67-88D3-3553BBB7D8D6}"/>
              </a:ext>
            </a:extLst>
          </p:cNvPr>
          <p:cNvPicPr>
            <a:picLocks noChangeAspect="1"/>
          </p:cNvPicPr>
          <p:nvPr/>
        </p:nvPicPr>
        <p:blipFill rotWithShape="1">
          <a:blip r:embed="rId3"/>
          <a:srcRect l="31667" t="20371" r="9167" b="36667"/>
          <a:stretch/>
        </p:blipFill>
        <p:spPr>
          <a:xfrm>
            <a:off x="26597" y="2656448"/>
            <a:ext cx="9058381" cy="3699902"/>
          </a:xfrm>
          <a:prstGeom prst="rect">
            <a:avLst/>
          </a:prstGeom>
        </p:spPr>
      </p:pic>
    </p:spTree>
    <p:extLst>
      <p:ext uri="{BB962C8B-B14F-4D97-AF65-F5344CB8AC3E}">
        <p14:creationId xmlns:p14="http://schemas.microsoft.com/office/powerpoint/2010/main" val="177873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132043"/>
            <a:ext cx="9144000" cy="685800"/>
          </a:xfrm>
        </p:spPr>
        <p:txBody>
          <a:bodyPr/>
          <a:lstStyle/>
          <a:p>
            <a:r>
              <a:rPr lang="en-US" sz="4400" dirty="0"/>
              <a:t>Optimization (13)</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49</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1018335"/>
            <a:ext cx="8971429" cy="5700712"/>
          </a:xfrm>
          <a:solidFill>
            <a:schemeClr val="bg1"/>
          </a:solidFill>
        </p:spPr>
        <p:txBody>
          <a:bodyPr>
            <a:normAutofit/>
          </a:bodyPr>
          <a:lstStyle/>
          <a:p>
            <a:pPr algn="just"/>
            <a:r>
              <a:rPr lang="en-US" dirty="0"/>
              <a:t>In </a:t>
            </a:r>
            <a:r>
              <a:rPr lang="en-US" dirty="0" err="1"/>
              <a:t>AdaGrad</a:t>
            </a:r>
            <a:r>
              <a:rPr lang="en-US" dirty="0"/>
              <a:t> [1], the parameters with the largest partial derivative of the loss have a correspondingly rapid decrease in their learning rate, while parameters with small partial derivatives have a relatively small decrease in their learning rate. </a:t>
            </a:r>
          </a:p>
          <a:p>
            <a:pPr algn="just"/>
            <a:r>
              <a:rPr lang="en-US" dirty="0"/>
              <a:t>The net effect is greater progress in the more gently sloped directions of parameter space.</a:t>
            </a:r>
          </a:p>
          <a:p>
            <a:pPr algn="just"/>
            <a:r>
              <a:rPr lang="en-US" dirty="0"/>
              <a:t>In the context of convex optimization, the </a:t>
            </a:r>
            <a:r>
              <a:rPr lang="en-US" dirty="0" err="1"/>
              <a:t>AdaGrad</a:t>
            </a:r>
            <a:r>
              <a:rPr lang="en-US" dirty="0"/>
              <a:t> algorithm enjoys some desirable theoretical properties. </a:t>
            </a:r>
          </a:p>
          <a:p>
            <a:pPr algn="just"/>
            <a:r>
              <a:rPr lang="en-US" dirty="0"/>
              <a:t>However, for training deep NN models — the accumulation of squared gradients from the beginning of training can result in a premature and excessive decrease in the effective learning rate. </a:t>
            </a:r>
          </a:p>
          <a:p>
            <a:pPr algn="just"/>
            <a:r>
              <a:rPr lang="en-US" dirty="0" err="1"/>
              <a:t>AdaGrad</a:t>
            </a:r>
            <a:r>
              <a:rPr lang="en-US" dirty="0"/>
              <a:t> performs well for some but not all deep learning models.</a:t>
            </a:r>
          </a:p>
        </p:txBody>
      </p:sp>
    </p:spTree>
    <p:extLst>
      <p:ext uri="{BB962C8B-B14F-4D97-AF65-F5344CB8AC3E}">
        <p14:creationId xmlns:p14="http://schemas.microsoft.com/office/powerpoint/2010/main" val="1964614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667871"/>
          </a:xfrm>
        </p:spPr>
        <p:txBody>
          <a:bodyPr/>
          <a:lstStyle/>
          <a:p>
            <a:r>
              <a:rPr lang="en-US" u="sng" dirty="0"/>
              <a:t>Notation for NN</a:t>
            </a:r>
          </a:p>
        </p:txBody>
      </p:sp>
      <p:sp>
        <p:nvSpPr>
          <p:cNvPr id="4" name="Slide Number Placeholder 3"/>
          <p:cNvSpPr>
            <a:spLocks noGrp="1"/>
          </p:cNvSpPr>
          <p:nvPr>
            <p:ph type="sldNum" sz="quarter" idx="12"/>
          </p:nvPr>
        </p:nvSpPr>
        <p:spPr/>
        <p:txBody>
          <a:bodyPr/>
          <a:lstStyle/>
          <a:p>
            <a:fld id="{38E06347-BC0D-4F40-B989-B890AD03D868}" type="slidenum">
              <a:rPr lang="en-US" smtClean="0"/>
              <a:pPr/>
              <a:t>5</a:t>
            </a:fld>
            <a:endParaRPr lang="en-US"/>
          </a:p>
        </p:txBody>
      </p:sp>
      <p:pic>
        <p:nvPicPr>
          <p:cNvPr id="839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0161" y="762000"/>
            <a:ext cx="737893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6" name="Group 15"/>
          <p:cNvGrpSpPr/>
          <p:nvPr/>
        </p:nvGrpSpPr>
        <p:grpSpPr>
          <a:xfrm>
            <a:off x="1641475" y="4724400"/>
            <a:ext cx="4424045" cy="381000"/>
            <a:chOff x="1641475" y="4724400"/>
            <a:chExt cx="4424045" cy="381000"/>
          </a:xfrm>
        </p:grpSpPr>
        <p:graphicFrame>
          <p:nvGraphicFramePr>
            <p:cNvPr id="6" name="Object 5"/>
            <p:cNvGraphicFramePr>
              <a:graphicFrameLocks noChangeAspect="1"/>
            </p:cNvGraphicFramePr>
            <p:nvPr>
              <p:extLst>
                <p:ext uri="{D42A27DB-BD31-4B8C-83A1-F6EECF244321}">
                  <p14:modId xmlns:p14="http://schemas.microsoft.com/office/powerpoint/2010/main" val="2044779162"/>
                </p:ext>
              </p:extLst>
            </p:nvPr>
          </p:nvGraphicFramePr>
          <p:xfrm>
            <a:off x="2895600" y="4724400"/>
            <a:ext cx="3169920" cy="381000"/>
          </p:xfrm>
          <a:graphic>
            <a:graphicData uri="http://schemas.openxmlformats.org/presentationml/2006/ole">
              <mc:AlternateContent xmlns:mc="http://schemas.openxmlformats.org/markup-compatibility/2006">
                <mc:Choice xmlns:v="urn:schemas-microsoft-com:vml" Requires="v">
                  <p:oleObj name="Equation" r:id="rId4" imgW="1981200" imgH="241300" progId="Equation.3">
                    <p:embed/>
                  </p:oleObj>
                </mc:Choice>
                <mc:Fallback>
                  <p:oleObj name="Equation" r:id="rId4" imgW="1981200" imgH="2413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4724400"/>
                          <a:ext cx="3169920" cy="381000"/>
                        </a:xfrm>
                        <a:prstGeom prst="rect">
                          <a:avLst/>
                        </a:prstGeom>
                        <a:noFill/>
                      </p:spPr>
                    </p:pic>
                  </p:oleObj>
                </mc:Fallback>
              </mc:AlternateContent>
            </a:graphicData>
          </a:graphic>
        </p:graphicFrame>
        <p:sp>
          <p:nvSpPr>
            <p:cNvPr id="7" name="TextBox 6"/>
            <p:cNvSpPr txBox="1"/>
            <p:nvPr/>
          </p:nvSpPr>
          <p:spPr>
            <a:xfrm>
              <a:off x="1641475" y="4724400"/>
              <a:ext cx="1254125" cy="381000"/>
            </a:xfrm>
            <a:prstGeom prst="rect">
              <a:avLst/>
            </a:prstGeom>
            <a:noFill/>
          </p:spPr>
          <p:txBody>
            <a:bodyPr wrap="square" rtlCol="0">
              <a:spAutoFit/>
            </a:bodyPr>
            <a:lstStyle/>
            <a:p>
              <a:r>
                <a:rPr lang="en-US" dirty="0"/>
                <a:t>Term (T):</a:t>
              </a:r>
            </a:p>
          </p:txBody>
        </p:sp>
      </p:grpSp>
      <p:sp>
        <p:nvSpPr>
          <p:cNvPr id="8"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7" name="Group 16"/>
          <p:cNvGrpSpPr/>
          <p:nvPr/>
        </p:nvGrpSpPr>
        <p:grpSpPr>
          <a:xfrm>
            <a:off x="2944586" y="5105400"/>
            <a:ext cx="5778073" cy="646331"/>
            <a:chOff x="2944586" y="5105400"/>
            <a:chExt cx="5778073" cy="646331"/>
          </a:xfrm>
        </p:grpSpPr>
        <p:graphicFrame>
          <p:nvGraphicFramePr>
            <p:cNvPr id="9" name="Object 8"/>
            <p:cNvGraphicFramePr>
              <a:graphicFrameLocks noChangeAspect="1"/>
            </p:cNvGraphicFramePr>
            <p:nvPr>
              <p:extLst>
                <p:ext uri="{D42A27DB-BD31-4B8C-83A1-F6EECF244321}">
                  <p14:modId xmlns:p14="http://schemas.microsoft.com/office/powerpoint/2010/main" val="1909285116"/>
                </p:ext>
              </p:extLst>
            </p:nvPr>
          </p:nvGraphicFramePr>
          <p:xfrm>
            <a:off x="2944586" y="5257800"/>
            <a:ext cx="1524000" cy="381000"/>
          </p:xfrm>
          <a:graphic>
            <a:graphicData uri="http://schemas.openxmlformats.org/presentationml/2006/ole">
              <mc:AlternateContent xmlns:mc="http://schemas.openxmlformats.org/markup-compatibility/2006">
                <mc:Choice xmlns:v="urn:schemas-microsoft-com:vml" Requires="v">
                  <p:oleObj name="Equation" r:id="rId6" imgW="914400" imgH="228600" progId="Equation.3">
                    <p:embed/>
                  </p:oleObj>
                </mc:Choice>
                <mc:Fallback>
                  <p:oleObj name="Equation" r:id="rId6" imgW="914400" imgH="228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4586" y="5257800"/>
                          <a:ext cx="1524000" cy="381000"/>
                        </a:xfrm>
                        <a:prstGeom prst="rect">
                          <a:avLst/>
                        </a:prstGeom>
                        <a:noFill/>
                      </p:spPr>
                    </p:pic>
                  </p:oleObj>
                </mc:Fallback>
              </mc:AlternateContent>
            </a:graphicData>
          </a:graphic>
        </p:graphicFrame>
        <p:sp>
          <p:nvSpPr>
            <p:cNvPr id="10" name="TextBox 9"/>
            <p:cNvSpPr txBox="1"/>
            <p:nvPr/>
          </p:nvSpPr>
          <p:spPr>
            <a:xfrm>
              <a:off x="4724400" y="5105400"/>
              <a:ext cx="3998259" cy="646331"/>
            </a:xfrm>
            <a:prstGeom prst="rect">
              <a:avLst/>
            </a:prstGeom>
            <a:noFill/>
          </p:spPr>
          <p:txBody>
            <a:bodyPr wrap="square" rtlCol="0">
              <a:spAutoFit/>
            </a:bodyPr>
            <a:lstStyle/>
            <a:p>
              <a:r>
                <a:rPr lang="el-GR" dirty="0">
                  <a:latin typeface="Arial"/>
                  <a:cs typeface="Arial"/>
                </a:rPr>
                <a:t>σ</a:t>
              </a:r>
              <a:r>
                <a:rPr lang="en-US" dirty="0">
                  <a:latin typeface="Arial"/>
                  <a:cs typeface="Arial"/>
                </a:rPr>
                <a:t> = activation function, </a:t>
              </a:r>
            </a:p>
            <a:p>
              <a:r>
                <a:rPr lang="en-US" dirty="0">
                  <a:latin typeface="Arial"/>
                  <a:cs typeface="Arial"/>
                </a:rPr>
                <a:t>Z = output of the activation function</a:t>
              </a:r>
              <a:endParaRPr lang="en-US" dirty="0"/>
            </a:p>
          </p:txBody>
        </p:sp>
      </p:grpSp>
      <p:sp>
        <p:nvSpPr>
          <p:cNvPr id="1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8" name="Group 17"/>
          <p:cNvGrpSpPr/>
          <p:nvPr/>
        </p:nvGrpSpPr>
        <p:grpSpPr>
          <a:xfrm>
            <a:off x="2944586" y="5742207"/>
            <a:ext cx="5700940" cy="395186"/>
            <a:chOff x="2944586" y="5742207"/>
            <a:chExt cx="5700940" cy="395186"/>
          </a:xfrm>
        </p:grpSpPr>
        <p:graphicFrame>
          <p:nvGraphicFramePr>
            <p:cNvPr id="12" name="Object 11"/>
            <p:cNvGraphicFramePr>
              <a:graphicFrameLocks noChangeAspect="1"/>
            </p:cNvGraphicFramePr>
            <p:nvPr>
              <p:extLst>
                <p:ext uri="{D42A27DB-BD31-4B8C-83A1-F6EECF244321}">
                  <p14:modId xmlns:p14="http://schemas.microsoft.com/office/powerpoint/2010/main" val="671522490"/>
                </p:ext>
              </p:extLst>
            </p:nvPr>
          </p:nvGraphicFramePr>
          <p:xfrm>
            <a:off x="2944586" y="5742207"/>
            <a:ext cx="1542174" cy="385544"/>
          </p:xfrm>
          <a:graphic>
            <a:graphicData uri="http://schemas.openxmlformats.org/presentationml/2006/ole">
              <mc:AlternateContent xmlns:mc="http://schemas.openxmlformats.org/markup-compatibility/2006">
                <mc:Choice xmlns:v="urn:schemas-microsoft-com:vml" Requires="v">
                  <p:oleObj name="Equation" r:id="rId8" imgW="1028254" imgH="253890" progId="Equation.3">
                    <p:embed/>
                  </p:oleObj>
                </mc:Choice>
                <mc:Fallback>
                  <p:oleObj name="Equation" r:id="rId8" imgW="1028254" imgH="253890"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4586" y="5742207"/>
                          <a:ext cx="1542174" cy="385544"/>
                        </a:xfrm>
                        <a:prstGeom prst="rect">
                          <a:avLst/>
                        </a:prstGeom>
                        <a:noFill/>
                      </p:spPr>
                    </p:pic>
                  </p:oleObj>
                </mc:Fallback>
              </mc:AlternateContent>
            </a:graphicData>
          </a:graphic>
        </p:graphicFrame>
        <p:sp>
          <p:nvSpPr>
            <p:cNvPr id="13" name="TextBox 12"/>
            <p:cNvSpPr txBox="1"/>
            <p:nvPr/>
          </p:nvSpPr>
          <p:spPr>
            <a:xfrm>
              <a:off x="4800600" y="5768061"/>
              <a:ext cx="3844926" cy="369332"/>
            </a:xfrm>
            <a:prstGeom prst="rect">
              <a:avLst/>
            </a:prstGeom>
            <a:noFill/>
          </p:spPr>
          <p:txBody>
            <a:bodyPr wrap="square" rtlCol="0">
              <a:spAutoFit/>
            </a:bodyPr>
            <a:lstStyle/>
            <a:p>
              <a:r>
                <a:rPr lang="en-US" dirty="0"/>
                <a:t>When sigmoid is the activation fn..</a:t>
              </a:r>
            </a:p>
          </p:txBody>
        </p:sp>
      </p:grpSp>
      <p:sp>
        <p:nvSpPr>
          <p:cNvPr id="14" name="Rectangle 1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1714260617"/>
              </p:ext>
            </p:extLst>
          </p:nvPr>
        </p:nvGraphicFramePr>
        <p:xfrm>
          <a:off x="2944586" y="6241758"/>
          <a:ext cx="4980214" cy="400196"/>
        </p:xfrm>
        <a:graphic>
          <a:graphicData uri="http://schemas.openxmlformats.org/presentationml/2006/ole">
            <mc:AlternateContent xmlns:mc="http://schemas.openxmlformats.org/markup-compatibility/2006">
              <mc:Choice xmlns:v="urn:schemas-microsoft-com:vml" Requires="v">
                <p:oleObj name="Equation" r:id="rId10" imgW="3200400" imgH="254000" progId="Equation.3">
                  <p:embed/>
                </p:oleObj>
              </mc:Choice>
              <mc:Fallback>
                <p:oleObj name="Equation" r:id="rId10" imgW="3200400" imgH="25400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4586" y="6241758"/>
                        <a:ext cx="4980214" cy="400196"/>
                      </a:xfrm>
                      <a:prstGeom prst="rect">
                        <a:avLst/>
                      </a:prstGeom>
                      <a:noFill/>
                    </p:spPr>
                  </p:pic>
                </p:oleObj>
              </mc:Fallback>
            </mc:AlternateContent>
          </a:graphicData>
        </a:graphic>
      </p:graphicFrame>
    </p:spTree>
    <p:extLst>
      <p:ext uri="{BB962C8B-B14F-4D97-AF65-F5344CB8AC3E}">
        <p14:creationId xmlns:p14="http://schemas.microsoft.com/office/powerpoint/2010/main" val="180168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8965"/>
            <a:ext cx="9144000" cy="685800"/>
          </a:xfrm>
        </p:spPr>
        <p:txBody>
          <a:bodyPr/>
          <a:lstStyle/>
          <a:p>
            <a:r>
              <a:rPr lang="en-US" sz="4400" dirty="0"/>
              <a:t>Optimization (14)</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50</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694765"/>
            <a:ext cx="8971429" cy="5394697"/>
          </a:xfrm>
          <a:solidFill>
            <a:schemeClr val="bg1"/>
          </a:solidFill>
        </p:spPr>
        <p:txBody>
          <a:bodyPr>
            <a:normAutofit/>
          </a:bodyPr>
          <a:lstStyle/>
          <a:p>
            <a:pPr algn="just"/>
            <a:r>
              <a:rPr lang="en-US" b="1" dirty="0"/>
              <a:t>Root Mean Square Propagation</a:t>
            </a:r>
            <a:r>
              <a:rPr lang="en-US" dirty="0"/>
              <a:t>, or </a:t>
            </a:r>
            <a:r>
              <a:rPr lang="en-US" b="1" u="sng" dirty="0" err="1"/>
              <a:t>RMSprop</a:t>
            </a:r>
            <a:r>
              <a:rPr lang="en-US" dirty="0"/>
              <a:t>: ~ modifies </a:t>
            </a:r>
            <a:r>
              <a:rPr lang="en-US" dirty="0" err="1"/>
              <a:t>AdaGrad</a:t>
            </a:r>
            <a:r>
              <a:rPr lang="en-US" dirty="0"/>
              <a:t> to perform better in the </a:t>
            </a:r>
            <a:r>
              <a:rPr lang="en-US" dirty="0">
                <a:solidFill>
                  <a:srgbClr val="FF0000"/>
                </a:solidFill>
              </a:rPr>
              <a:t>non-convex</a:t>
            </a:r>
            <a:r>
              <a:rPr lang="en-US" dirty="0"/>
              <a:t> </a:t>
            </a:r>
            <a:r>
              <a:rPr lang="en-US" dirty="0">
                <a:solidFill>
                  <a:srgbClr val="FF0000"/>
                </a:solidFill>
              </a:rPr>
              <a:t>setting</a:t>
            </a:r>
            <a:r>
              <a:rPr lang="en-US" dirty="0"/>
              <a:t> by changing the gradient accumulation into an exponentially weighted moving average.</a:t>
            </a:r>
          </a:p>
          <a:p>
            <a:pPr marL="349250" indent="-342900" algn="just">
              <a:spcBef>
                <a:spcPts val="1200"/>
              </a:spcBef>
            </a:pPr>
            <a:endParaRPr lang="en-US" dirty="0"/>
          </a:p>
          <a:p>
            <a:pPr marL="349250" indent="-342900" algn="just">
              <a:spcBef>
                <a:spcPts val="1200"/>
              </a:spcBef>
            </a:pPr>
            <a:endParaRPr lang="en-US" dirty="0"/>
          </a:p>
          <a:p>
            <a:pPr marL="349250" indent="-342900" algn="just">
              <a:spcBef>
                <a:spcPts val="1200"/>
              </a:spcBef>
            </a:pPr>
            <a:endParaRPr lang="en-US" dirty="0"/>
          </a:p>
        </p:txBody>
      </p:sp>
      <p:pic>
        <p:nvPicPr>
          <p:cNvPr id="5" name="Picture 4">
            <a:extLst>
              <a:ext uri="{FF2B5EF4-FFF2-40B4-BE49-F238E27FC236}">
                <a16:creationId xmlns:a16="http://schemas.microsoft.com/office/drawing/2014/main" id="{181948D4-BD74-4E9C-999D-853719C69532}"/>
              </a:ext>
            </a:extLst>
          </p:cNvPr>
          <p:cNvPicPr>
            <a:picLocks noChangeAspect="1"/>
          </p:cNvPicPr>
          <p:nvPr/>
        </p:nvPicPr>
        <p:blipFill rotWithShape="1">
          <a:blip r:embed="rId3"/>
          <a:srcRect l="30833" t="21852" r="1204" b="24815"/>
          <a:stretch/>
        </p:blipFill>
        <p:spPr>
          <a:xfrm>
            <a:off x="75919" y="2218764"/>
            <a:ext cx="8976501" cy="3962400"/>
          </a:xfrm>
          <a:prstGeom prst="rect">
            <a:avLst/>
          </a:prstGeom>
        </p:spPr>
      </p:pic>
    </p:spTree>
    <p:extLst>
      <p:ext uri="{BB962C8B-B14F-4D97-AF65-F5344CB8AC3E}">
        <p14:creationId xmlns:p14="http://schemas.microsoft.com/office/powerpoint/2010/main" val="242798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160992"/>
            <a:ext cx="9144000" cy="685800"/>
          </a:xfrm>
        </p:spPr>
        <p:txBody>
          <a:bodyPr/>
          <a:lstStyle/>
          <a:p>
            <a:r>
              <a:rPr lang="en-US" sz="4400" dirty="0"/>
              <a:t>Optimization (15)</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51</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990599"/>
            <a:ext cx="8971429" cy="5365751"/>
          </a:xfrm>
          <a:solidFill>
            <a:schemeClr val="bg1"/>
          </a:solidFill>
        </p:spPr>
        <p:txBody>
          <a:bodyPr>
            <a:normAutofit/>
          </a:bodyPr>
          <a:lstStyle/>
          <a:p>
            <a:pPr algn="just"/>
            <a:r>
              <a:rPr lang="en-US" dirty="0" err="1"/>
              <a:t>RMSProp</a:t>
            </a:r>
            <a:r>
              <a:rPr lang="en-US" dirty="0"/>
              <a:t> uses an exponentially decaying average to discard history from the extreme past so that it can converge rapidly after finding a convex bowl, as if it were an instance of the </a:t>
            </a:r>
            <a:r>
              <a:rPr lang="en-US" dirty="0" err="1"/>
              <a:t>AdaGrad</a:t>
            </a:r>
            <a:r>
              <a:rPr lang="en-US" dirty="0"/>
              <a:t> algorithm initialized within that bowl.</a:t>
            </a:r>
          </a:p>
          <a:p>
            <a:pPr algn="just"/>
            <a:r>
              <a:rPr lang="en-US" dirty="0"/>
              <a:t> To apply, </a:t>
            </a:r>
            <a:r>
              <a:rPr lang="en-US" dirty="0" err="1"/>
              <a:t>RMSProp</a:t>
            </a:r>
            <a:r>
              <a:rPr lang="en-US" dirty="0"/>
              <a:t> is combined with </a:t>
            </a:r>
            <a:r>
              <a:rPr lang="en-US" dirty="0" err="1"/>
              <a:t>Nesterov</a:t>
            </a:r>
            <a:r>
              <a:rPr lang="en-US" dirty="0"/>
              <a:t> momentum (combined algorithm is not shown).</a:t>
            </a:r>
          </a:p>
          <a:p>
            <a:pPr algn="just"/>
            <a:r>
              <a:rPr lang="en-US" dirty="0"/>
              <a:t>Compared to </a:t>
            </a:r>
            <a:r>
              <a:rPr lang="en-US" dirty="0" err="1"/>
              <a:t>AdaGrad</a:t>
            </a:r>
            <a:r>
              <a:rPr lang="en-US" dirty="0"/>
              <a:t>, the use of the moving average introduces a new hyperparameter, ρ, that controls the length scale of the moving average.</a:t>
            </a:r>
          </a:p>
          <a:p>
            <a:pPr algn="just"/>
            <a:r>
              <a:rPr lang="en-US" dirty="0"/>
              <a:t>Empirically, </a:t>
            </a:r>
            <a:r>
              <a:rPr lang="en-US" dirty="0" err="1"/>
              <a:t>RMSProp</a:t>
            </a:r>
            <a:r>
              <a:rPr lang="en-US" dirty="0"/>
              <a:t> has been shown to be an effective and practical optimization algorithm for deep neural networks. It is currently one of the go-to optimization methods being employed routinely by deep learning practitioners.</a:t>
            </a:r>
          </a:p>
        </p:txBody>
      </p:sp>
    </p:spTree>
    <p:extLst>
      <p:ext uri="{BB962C8B-B14F-4D97-AF65-F5344CB8AC3E}">
        <p14:creationId xmlns:p14="http://schemas.microsoft.com/office/powerpoint/2010/main" val="871096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2" y="160992"/>
            <a:ext cx="9144000" cy="685800"/>
          </a:xfrm>
        </p:spPr>
        <p:txBody>
          <a:bodyPr/>
          <a:lstStyle/>
          <a:p>
            <a:r>
              <a:rPr lang="en-US" sz="4400" dirty="0"/>
              <a:t>Optimization (16)</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52</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746124"/>
            <a:ext cx="8971429" cy="5365751"/>
          </a:xfrm>
          <a:solidFill>
            <a:schemeClr val="bg1"/>
          </a:solidFill>
        </p:spPr>
        <p:txBody>
          <a:bodyPr>
            <a:normAutofit/>
          </a:bodyPr>
          <a:lstStyle/>
          <a:p>
            <a:pPr algn="just"/>
            <a:r>
              <a:rPr lang="en-US" b="1" dirty="0"/>
              <a:t>Adaptive Moments, Adam </a:t>
            </a:r>
            <a:r>
              <a:rPr lang="en-US" dirty="0"/>
              <a:t>[1-2]: Adam can be best seen as a variant on the combination of </a:t>
            </a:r>
            <a:r>
              <a:rPr lang="en-US" dirty="0" err="1"/>
              <a:t>RMSProp</a:t>
            </a:r>
            <a:r>
              <a:rPr lang="en-US" dirty="0"/>
              <a:t> and momentum.</a:t>
            </a:r>
          </a:p>
        </p:txBody>
      </p:sp>
      <p:pic>
        <p:nvPicPr>
          <p:cNvPr id="3" name="Picture 2">
            <a:extLst>
              <a:ext uri="{FF2B5EF4-FFF2-40B4-BE49-F238E27FC236}">
                <a16:creationId xmlns:a16="http://schemas.microsoft.com/office/drawing/2014/main" id="{4C3E334B-D255-4C1E-BC75-B002F0EDDBB7}"/>
              </a:ext>
            </a:extLst>
          </p:cNvPr>
          <p:cNvPicPr>
            <a:picLocks noChangeAspect="1"/>
          </p:cNvPicPr>
          <p:nvPr/>
        </p:nvPicPr>
        <p:blipFill>
          <a:blip r:embed="rId3"/>
          <a:stretch>
            <a:fillRect/>
          </a:stretch>
        </p:blipFill>
        <p:spPr>
          <a:xfrm>
            <a:off x="355787" y="1468318"/>
            <a:ext cx="8477250" cy="5153025"/>
          </a:xfrm>
          <a:prstGeom prst="rect">
            <a:avLst/>
          </a:prstGeom>
        </p:spPr>
      </p:pic>
    </p:spTree>
    <p:extLst>
      <p:ext uri="{BB962C8B-B14F-4D97-AF65-F5344CB8AC3E}">
        <p14:creationId xmlns:p14="http://schemas.microsoft.com/office/powerpoint/2010/main" val="283283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4" y="132228"/>
            <a:ext cx="9144000" cy="685800"/>
          </a:xfrm>
        </p:spPr>
        <p:txBody>
          <a:bodyPr/>
          <a:lstStyle/>
          <a:p>
            <a:r>
              <a:rPr lang="en-US" sz="4400" dirty="0"/>
              <a:t>Optimization (17)</a:t>
            </a:r>
            <a:endParaRPr lang="en-US" sz="5400" dirty="0"/>
          </a:p>
        </p:txBody>
      </p:sp>
      <p:sp>
        <p:nvSpPr>
          <p:cNvPr id="4" name="Slide Number Placeholder 3"/>
          <p:cNvSpPr>
            <a:spLocks noGrp="1"/>
          </p:cNvSpPr>
          <p:nvPr>
            <p:ph type="sldNum" sz="quarter" idx="12"/>
          </p:nvPr>
        </p:nvSpPr>
        <p:spPr>
          <a:xfrm>
            <a:off x="7421669" y="6356350"/>
            <a:ext cx="1529589" cy="365125"/>
          </a:xfrm>
        </p:spPr>
        <p:txBody>
          <a:bodyPr/>
          <a:lstStyle/>
          <a:p>
            <a:fld id="{38E06347-BC0D-4F40-B989-B890AD03D868}" type="slidenum">
              <a:rPr lang="en-US" smtClean="0"/>
              <a:pPr/>
              <a:t>53</a:t>
            </a:fld>
            <a:endParaRPr lang="en-US"/>
          </a:p>
        </p:txBody>
      </p:sp>
      <p:sp>
        <p:nvSpPr>
          <p:cNvPr id="8" name="Content Placeholder 2">
            <a:extLst>
              <a:ext uri="{FF2B5EF4-FFF2-40B4-BE49-F238E27FC236}">
                <a16:creationId xmlns:a16="http://schemas.microsoft.com/office/drawing/2014/main" id="{F8CE9D90-0B56-49A6-94E2-0BD4E311F60D}"/>
              </a:ext>
            </a:extLst>
          </p:cNvPr>
          <p:cNvSpPr>
            <a:spLocks noGrp="1"/>
          </p:cNvSpPr>
          <p:nvPr>
            <p:ph idx="1"/>
          </p:nvPr>
        </p:nvSpPr>
        <p:spPr>
          <a:xfrm>
            <a:off x="62472" y="1044574"/>
            <a:ext cx="8971429" cy="5311776"/>
          </a:xfrm>
          <a:solidFill>
            <a:schemeClr val="bg1"/>
          </a:solidFill>
        </p:spPr>
        <p:txBody>
          <a:bodyPr>
            <a:normAutofit/>
          </a:bodyPr>
          <a:lstStyle/>
          <a:p>
            <a:pPr algn="just"/>
            <a:r>
              <a:rPr lang="en-US" dirty="0"/>
              <a:t>First, in Adam, momentum is incorporated directly as an estimate of the first order moment (with exponential weighting) of the gradient.</a:t>
            </a:r>
          </a:p>
          <a:p>
            <a:pPr algn="just"/>
            <a:endParaRPr lang="en-US" dirty="0"/>
          </a:p>
          <a:p>
            <a:pPr algn="just"/>
            <a:r>
              <a:rPr lang="en-US" dirty="0"/>
              <a:t>Second, Adam bias corrections to the estimates of both the first-order moments (the momentum term) and the (uncentered) second-order moments to account for their initialization at the origin.</a:t>
            </a:r>
          </a:p>
          <a:p>
            <a:pPr algn="just"/>
            <a:endParaRPr lang="en-US" dirty="0"/>
          </a:p>
          <a:p>
            <a:pPr algn="just"/>
            <a:r>
              <a:rPr lang="en-US" dirty="0"/>
              <a:t>Adam is generally regarded as being robust to the choice of hyperparameters, though the learning rate sometimes needs to be changed from the suggested default.</a:t>
            </a:r>
          </a:p>
        </p:txBody>
      </p:sp>
    </p:spTree>
    <p:extLst>
      <p:ext uri="{BB962C8B-B14F-4D97-AF65-F5344CB8AC3E}">
        <p14:creationId xmlns:p14="http://schemas.microsoft.com/office/powerpoint/2010/main" val="387663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770" y="294601"/>
            <a:ext cx="8648438" cy="533399"/>
          </a:xfrm>
        </p:spPr>
        <p:txBody>
          <a:bodyPr/>
          <a:lstStyle/>
          <a:p>
            <a:r>
              <a:rPr lang="en-US" sz="2800" b="1" dirty="0">
                <a:solidFill>
                  <a:srgbClr val="09064E"/>
                </a:solidFill>
              </a:rPr>
              <a:t>… Classification MLPs</a:t>
            </a:r>
            <a:endParaRPr lang="en-US" sz="2800" dirty="0">
              <a:solidFill>
                <a:srgbClr val="09064E"/>
              </a:solidFill>
            </a:endParaRPr>
          </a:p>
        </p:txBody>
      </p:sp>
      <p:sp>
        <p:nvSpPr>
          <p:cNvPr id="4" name="Slide Number Placeholder 3"/>
          <p:cNvSpPr>
            <a:spLocks noGrp="1"/>
          </p:cNvSpPr>
          <p:nvPr>
            <p:ph type="sldNum" sz="quarter" idx="12"/>
          </p:nvPr>
        </p:nvSpPr>
        <p:spPr/>
        <p:txBody>
          <a:bodyPr/>
          <a:lstStyle/>
          <a:p>
            <a:fld id="{38E06347-BC0D-4F40-B989-B890AD03D868}" type="slidenum">
              <a:rPr lang="en-US" smtClean="0"/>
              <a:pPr/>
              <a:t>6</a:t>
            </a:fld>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 name="Picture 7">
            <a:extLst>
              <a:ext uri="{FF2B5EF4-FFF2-40B4-BE49-F238E27FC236}">
                <a16:creationId xmlns:a16="http://schemas.microsoft.com/office/drawing/2014/main" id="{C4AF022B-354B-40CE-9C6E-F955F10A780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83672" y="1161404"/>
            <a:ext cx="6300787" cy="4619051"/>
          </a:xfrm>
          <a:prstGeom prst="rect">
            <a:avLst/>
          </a:prstGeom>
          <a:noFill/>
          <a:ln>
            <a:noFill/>
          </a:ln>
        </p:spPr>
      </p:pic>
      <p:sp>
        <p:nvSpPr>
          <p:cNvPr id="10" name="TextBox 9">
            <a:extLst>
              <a:ext uri="{FF2B5EF4-FFF2-40B4-BE49-F238E27FC236}">
                <a16:creationId xmlns:a16="http://schemas.microsoft.com/office/drawing/2014/main" id="{023E0A87-1DD9-46F9-8548-B93FD15EB6DB}"/>
              </a:ext>
            </a:extLst>
          </p:cNvPr>
          <p:cNvSpPr txBox="1"/>
          <p:nvPr/>
        </p:nvSpPr>
        <p:spPr>
          <a:xfrm>
            <a:off x="298363" y="5996582"/>
            <a:ext cx="8547273"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Figure 4: </a:t>
            </a:r>
            <a:r>
              <a:rPr lang="en-US" sz="1800" dirty="0">
                <a:effectLst/>
                <a:latin typeface="Times New Roman" panose="02020603050405020304" pitchFamily="18" charset="0"/>
                <a:ea typeface="Calibri" panose="020F0502020204030204" pitchFamily="34" charset="0"/>
              </a:rPr>
              <a:t>A modern MLP (including </a:t>
            </a:r>
            <a:r>
              <a:rPr lang="en-US" sz="1800" dirty="0" err="1">
                <a:effectLst/>
                <a:latin typeface="Times New Roman" panose="02020603050405020304" pitchFamily="18" charset="0"/>
                <a:ea typeface="Calibri" panose="020F0502020204030204" pitchFamily="34" charset="0"/>
              </a:rPr>
              <a:t>ReLU</a:t>
            </a:r>
            <a:r>
              <a:rPr lang="en-US" sz="1800" dirty="0">
                <a:effectLst/>
                <a:latin typeface="Times New Roman" panose="02020603050405020304" pitchFamily="18" charset="0"/>
                <a:ea typeface="Calibri" panose="020F0502020204030204" pitchFamily="34" charset="0"/>
              </a:rPr>
              <a:t> and </a:t>
            </a:r>
            <a:r>
              <a:rPr lang="en-US" sz="1800" dirty="0" err="1">
                <a:effectLst/>
                <a:latin typeface="Times New Roman" panose="02020603050405020304" pitchFamily="18" charset="0"/>
                <a:ea typeface="Calibri" panose="020F0502020204030204" pitchFamily="34" charset="0"/>
              </a:rPr>
              <a:t>softmax</a:t>
            </a:r>
            <a:r>
              <a:rPr lang="en-US" sz="1800" dirty="0">
                <a:effectLst/>
                <a:latin typeface="Times New Roman" panose="02020603050405020304" pitchFamily="18" charset="0"/>
                <a:ea typeface="Calibri" panose="020F0502020204030204" pitchFamily="34" charset="0"/>
              </a:rPr>
              <a:t>) for classification.</a:t>
            </a:r>
            <a:endParaRPr lang="en-US" dirty="0"/>
          </a:p>
        </p:txBody>
      </p:sp>
      <p:grpSp>
        <p:nvGrpSpPr>
          <p:cNvPr id="16" name="Group 15">
            <a:extLst>
              <a:ext uri="{FF2B5EF4-FFF2-40B4-BE49-F238E27FC236}">
                <a16:creationId xmlns:a16="http://schemas.microsoft.com/office/drawing/2014/main" id="{45BD8C4D-28CA-407F-93A9-4ACC0670451B}"/>
              </a:ext>
            </a:extLst>
          </p:cNvPr>
          <p:cNvGrpSpPr/>
          <p:nvPr/>
        </p:nvGrpSpPr>
        <p:grpSpPr>
          <a:xfrm>
            <a:off x="2973409" y="2866744"/>
            <a:ext cx="4616280" cy="1540080"/>
            <a:chOff x="2973409" y="2866744"/>
            <a:chExt cx="4616280" cy="1540080"/>
          </a:xfrm>
        </p:grpSpPr>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E3E9902-D76B-43A5-A206-A43CCB951CCE}"/>
                    </a:ext>
                  </a:extLst>
                </p14:cNvPr>
                <p14:cNvContentPartPr/>
                <p14:nvPr/>
              </p14:nvContentPartPr>
              <p14:xfrm>
                <a:off x="5885089" y="3474424"/>
                <a:ext cx="158760" cy="39960"/>
              </p14:xfrm>
            </p:contentPart>
          </mc:Choice>
          <mc:Fallback xmlns="">
            <p:pic>
              <p:nvPicPr>
                <p:cNvPr id="3" name="Ink 2">
                  <a:extLst>
                    <a:ext uri="{FF2B5EF4-FFF2-40B4-BE49-F238E27FC236}">
                      <a16:creationId xmlns:a16="http://schemas.microsoft.com/office/drawing/2014/main" id="{9E3E9902-D76B-43A5-A206-A43CCB951CCE}"/>
                    </a:ext>
                  </a:extLst>
                </p:cNvPr>
                <p:cNvPicPr/>
                <p:nvPr/>
              </p:nvPicPr>
              <p:blipFill>
                <a:blip r:embed="rId5"/>
                <a:stretch>
                  <a:fillRect/>
                </a:stretch>
              </p:blipFill>
              <p:spPr>
                <a:xfrm>
                  <a:off x="5876449" y="3465784"/>
                  <a:ext cx="1764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1D9656B0-E144-4818-A259-23FB79A28753}"/>
                    </a:ext>
                  </a:extLst>
                </p14:cNvPr>
                <p14:cNvContentPartPr/>
                <p14:nvPr/>
              </p14:nvContentPartPr>
              <p14:xfrm>
                <a:off x="4908049" y="2866744"/>
                <a:ext cx="1577160" cy="1500120"/>
              </p14:xfrm>
            </p:contentPart>
          </mc:Choice>
          <mc:Fallback xmlns="">
            <p:pic>
              <p:nvPicPr>
                <p:cNvPr id="5" name="Ink 4">
                  <a:extLst>
                    <a:ext uri="{FF2B5EF4-FFF2-40B4-BE49-F238E27FC236}">
                      <a16:creationId xmlns:a16="http://schemas.microsoft.com/office/drawing/2014/main" id="{1D9656B0-E144-4818-A259-23FB79A28753}"/>
                    </a:ext>
                  </a:extLst>
                </p:cNvPr>
                <p:cNvPicPr/>
                <p:nvPr/>
              </p:nvPicPr>
              <p:blipFill>
                <a:blip r:embed="rId7"/>
                <a:stretch>
                  <a:fillRect/>
                </a:stretch>
              </p:blipFill>
              <p:spPr>
                <a:xfrm>
                  <a:off x="4899409" y="2858104"/>
                  <a:ext cx="1594800" cy="1517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C911CA9C-A3A5-4645-BC37-145A9DE142A4}"/>
                    </a:ext>
                  </a:extLst>
                </p14:cNvPr>
                <p14:cNvContentPartPr/>
                <p14:nvPr/>
              </p14:nvContentPartPr>
              <p14:xfrm>
                <a:off x="5673049" y="3698704"/>
                <a:ext cx="404280" cy="614160"/>
              </p14:xfrm>
            </p:contentPart>
          </mc:Choice>
          <mc:Fallback xmlns="">
            <p:pic>
              <p:nvPicPr>
                <p:cNvPr id="6" name="Ink 5">
                  <a:extLst>
                    <a:ext uri="{FF2B5EF4-FFF2-40B4-BE49-F238E27FC236}">
                      <a16:creationId xmlns:a16="http://schemas.microsoft.com/office/drawing/2014/main" id="{C911CA9C-A3A5-4645-BC37-145A9DE142A4}"/>
                    </a:ext>
                  </a:extLst>
                </p:cNvPr>
                <p:cNvPicPr/>
                <p:nvPr/>
              </p:nvPicPr>
              <p:blipFill>
                <a:blip r:embed="rId9"/>
                <a:stretch>
                  <a:fillRect/>
                </a:stretch>
              </p:blipFill>
              <p:spPr>
                <a:xfrm>
                  <a:off x="5664049" y="3689704"/>
                  <a:ext cx="42192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F45D6367-0E26-498E-B960-EC0CB1BBD226}"/>
                    </a:ext>
                  </a:extLst>
                </p14:cNvPr>
                <p14:cNvContentPartPr/>
                <p14:nvPr/>
              </p14:nvContentPartPr>
              <p14:xfrm>
                <a:off x="3897529" y="3684664"/>
                <a:ext cx="1849680" cy="629280"/>
              </p14:xfrm>
            </p:contentPart>
          </mc:Choice>
          <mc:Fallback xmlns="">
            <p:pic>
              <p:nvPicPr>
                <p:cNvPr id="9" name="Ink 8">
                  <a:extLst>
                    <a:ext uri="{FF2B5EF4-FFF2-40B4-BE49-F238E27FC236}">
                      <a16:creationId xmlns:a16="http://schemas.microsoft.com/office/drawing/2014/main" id="{F45D6367-0E26-498E-B960-EC0CB1BBD226}"/>
                    </a:ext>
                  </a:extLst>
                </p:cNvPr>
                <p:cNvPicPr/>
                <p:nvPr/>
              </p:nvPicPr>
              <p:blipFill>
                <a:blip r:embed="rId11"/>
                <a:stretch>
                  <a:fillRect/>
                </a:stretch>
              </p:blipFill>
              <p:spPr>
                <a:xfrm>
                  <a:off x="3888889" y="3676024"/>
                  <a:ext cx="186732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A5662218-BC22-4F4D-85D6-6E0CBF61EAB3}"/>
                    </a:ext>
                  </a:extLst>
                </p14:cNvPr>
                <p14:cNvContentPartPr/>
                <p14:nvPr/>
              </p14:nvContentPartPr>
              <p14:xfrm>
                <a:off x="2973409" y="3712024"/>
                <a:ext cx="3014280" cy="694800"/>
              </p14:xfrm>
            </p:contentPart>
          </mc:Choice>
          <mc:Fallback xmlns="">
            <p:pic>
              <p:nvPicPr>
                <p:cNvPr id="11" name="Ink 10">
                  <a:extLst>
                    <a:ext uri="{FF2B5EF4-FFF2-40B4-BE49-F238E27FC236}">
                      <a16:creationId xmlns:a16="http://schemas.microsoft.com/office/drawing/2014/main" id="{A5662218-BC22-4F4D-85D6-6E0CBF61EAB3}"/>
                    </a:ext>
                  </a:extLst>
                </p:cNvPr>
                <p:cNvPicPr/>
                <p:nvPr/>
              </p:nvPicPr>
              <p:blipFill>
                <a:blip r:embed="rId13"/>
                <a:stretch>
                  <a:fillRect/>
                </a:stretch>
              </p:blipFill>
              <p:spPr>
                <a:xfrm>
                  <a:off x="2964769" y="3703384"/>
                  <a:ext cx="3031920" cy="712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0CD59E6F-9E70-417B-B4C3-5AF42335BF6C}"/>
                    </a:ext>
                  </a:extLst>
                </p14:cNvPr>
                <p14:cNvContentPartPr/>
                <p14:nvPr/>
              </p14:nvContentPartPr>
              <p14:xfrm>
                <a:off x="6750889" y="4042504"/>
                <a:ext cx="178560" cy="228600"/>
              </p14:xfrm>
            </p:contentPart>
          </mc:Choice>
          <mc:Fallback xmlns="">
            <p:pic>
              <p:nvPicPr>
                <p:cNvPr id="13" name="Ink 12">
                  <a:extLst>
                    <a:ext uri="{FF2B5EF4-FFF2-40B4-BE49-F238E27FC236}">
                      <a16:creationId xmlns:a16="http://schemas.microsoft.com/office/drawing/2014/main" id="{0CD59E6F-9E70-417B-B4C3-5AF42335BF6C}"/>
                    </a:ext>
                  </a:extLst>
                </p:cNvPr>
                <p:cNvPicPr/>
                <p:nvPr/>
              </p:nvPicPr>
              <p:blipFill>
                <a:blip r:embed="rId15"/>
                <a:stretch>
                  <a:fillRect/>
                </a:stretch>
              </p:blipFill>
              <p:spPr>
                <a:xfrm>
                  <a:off x="6741889" y="4033864"/>
                  <a:ext cx="196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AFCF82CB-D294-462D-9806-26C8CB373D2E}"/>
                    </a:ext>
                  </a:extLst>
                </p14:cNvPr>
                <p14:cNvContentPartPr/>
                <p14:nvPr/>
              </p14:nvContentPartPr>
              <p14:xfrm>
                <a:off x="6928369" y="4008664"/>
                <a:ext cx="268920" cy="169560"/>
              </p14:xfrm>
            </p:contentPart>
          </mc:Choice>
          <mc:Fallback xmlns="">
            <p:pic>
              <p:nvPicPr>
                <p:cNvPr id="14" name="Ink 13">
                  <a:extLst>
                    <a:ext uri="{FF2B5EF4-FFF2-40B4-BE49-F238E27FC236}">
                      <a16:creationId xmlns:a16="http://schemas.microsoft.com/office/drawing/2014/main" id="{AFCF82CB-D294-462D-9806-26C8CB373D2E}"/>
                    </a:ext>
                  </a:extLst>
                </p:cNvPr>
                <p:cNvPicPr/>
                <p:nvPr/>
              </p:nvPicPr>
              <p:blipFill>
                <a:blip r:embed="rId17"/>
                <a:stretch>
                  <a:fillRect/>
                </a:stretch>
              </p:blipFill>
              <p:spPr>
                <a:xfrm>
                  <a:off x="6919369" y="3999664"/>
                  <a:ext cx="286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0238F23C-75C6-429E-B682-C6542BD78C65}"/>
                    </a:ext>
                  </a:extLst>
                </p14:cNvPr>
                <p14:cNvContentPartPr/>
                <p14:nvPr/>
              </p14:nvContentPartPr>
              <p14:xfrm>
                <a:off x="7236169" y="3794104"/>
                <a:ext cx="353520" cy="299880"/>
              </p14:xfrm>
            </p:contentPart>
          </mc:Choice>
          <mc:Fallback xmlns="">
            <p:pic>
              <p:nvPicPr>
                <p:cNvPr id="15" name="Ink 14">
                  <a:extLst>
                    <a:ext uri="{FF2B5EF4-FFF2-40B4-BE49-F238E27FC236}">
                      <a16:creationId xmlns:a16="http://schemas.microsoft.com/office/drawing/2014/main" id="{0238F23C-75C6-429E-B682-C6542BD78C65}"/>
                    </a:ext>
                  </a:extLst>
                </p:cNvPr>
                <p:cNvPicPr/>
                <p:nvPr/>
              </p:nvPicPr>
              <p:blipFill>
                <a:blip r:embed="rId19"/>
                <a:stretch>
                  <a:fillRect/>
                </a:stretch>
              </p:blipFill>
              <p:spPr>
                <a:xfrm>
                  <a:off x="7227169" y="3785104"/>
                  <a:ext cx="371160" cy="317520"/>
                </a:xfrm>
                <a:prstGeom prst="rect">
                  <a:avLst/>
                </a:prstGeom>
              </p:spPr>
            </p:pic>
          </mc:Fallback>
        </mc:AlternateContent>
      </p:grpSp>
    </p:spTree>
    <p:extLst>
      <p:ext uri="{BB962C8B-B14F-4D97-AF65-F5344CB8AC3E}">
        <p14:creationId xmlns:p14="http://schemas.microsoft.com/office/powerpoint/2010/main" val="327374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71" y="53752"/>
            <a:ext cx="8840130" cy="572017"/>
          </a:xfrm>
        </p:spPr>
        <p:txBody>
          <a:bodyPr/>
          <a:lstStyle/>
          <a:p>
            <a:r>
              <a:rPr lang="en-US" sz="3600" dirty="0" err="1"/>
              <a:t>LeNet</a:t>
            </a:r>
            <a:r>
              <a:rPr lang="en-US" sz="3600" dirty="0"/>
              <a:t> 5: A Classic CNN (4)</a:t>
            </a:r>
            <a:endParaRPr lang="en-US" sz="44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7</a:t>
            </a:fld>
            <a:endParaRPr lang="en-US" dirty="0"/>
          </a:p>
        </p:txBody>
      </p:sp>
      <p:pic>
        <p:nvPicPr>
          <p:cNvPr id="9" name="Picture 8">
            <a:extLst>
              <a:ext uri="{FF2B5EF4-FFF2-40B4-BE49-F238E27FC236}">
                <a16:creationId xmlns:a16="http://schemas.microsoft.com/office/drawing/2014/main" id="{D4E1E747-ADD0-42FB-9078-50A38B7243AA}"/>
              </a:ext>
            </a:extLst>
          </p:cNvPr>
          <p:cNvPicPr>
            <a:picLocks noChangeAspect="1"/>
          </p:cNvPicPr>
          <p:nvPr/>
        </p:nvPicPr>
        <p:blipFill>
          <a:blip r:embed="rId3"/>
          <a:stretch>
            <a:fillRect/>
          </a:stretch>
        </p:blipFill>
        <p:spPr>
          <a:xfrm>
            <a:off x="0" y="1027080"/>
            <a:ext cx="9144000" cy="2626479"/>
          </a:xfrm>
          <a:prstGeom prst="rect">
            <a:avLst/>
          </a:prstGeom>
        </p:spPr>
      </p:pic>
      <p:sp>
        <p:nvSpPr>
          <p:cNvPr id="37" name="Rectangle 36">
            <a:extLst>
              <a:ext uri="{FF2B5EF4-FFF2-40B4-BE49-F238E27FC236}">
                <a16:creationId xmlns:a16="http://schemas.microsoft.com/office/drawing/2014/main" id="{7BCA04A4-0720-4F12-8F4C-251ACDE143EA}"/>
              </a:ext>
            </a:extLst>
          </p:cNvPr>
          <p:cNvSpPr/>
          <p:nvPr/>
        </p:nvSpPr>
        <p:spPr>
          <a:xfrm>
            <a:off x="135757" y="6477753"/>
            <a:ext cx="8996529" cy="369332"/>
          </a:xfrm>
          <a:prstGeom prst="rect">
            <a:avLst/>
          </a:prstGeom>
          <a:solidFill>
            <a:schemeClr val="bg1"/>
          </a:solidFill>
        </p:spPr>
        <p:txBody>
          <a:bodyPr wrap="square">
            <a:spAutoFit/>
          </a:bodyPr>
          <a:lstStyle/>
          <a:p>
            <a:r>
              <a:rPr lang="en-US" dirty="0"/>
              <a:t>By </a:t>
            </a:r>
            <a:r>
              <a:rPr lang="en-US" dirty="0">
                <a:solidFill>
                  <a:srgbClr val="060CF8"/>
                </a:solidFill>
              </a:rPr>
              <a:t>layer,</a:t>
            </a:r>
            <a:r>
              <a:rPr lang="en-US" dirty="0"/>
              <a:t> we will refer to the places where network parameters are involved. </a:t>
            </a:r>
          </a:p>
        </p:txBody>
      </p:sp>
      <p:sp>
        <p:nvSpPr>
          <p:cNvPr id="11" name="Rectangle 10">
            <a:extLst>
              <a:ext uri="{FF2B5EF4-FFF2-40B4-BE49-F238E27FC236}">
                <a16:creationId xmlns:a16="http://schemas.microsoft.com/office/drawing/2014/main" id="{ED5AFE65-4609-4762-A8A9-9429030AE422}"/>
              </a:ext>
            </a:extLst>
          </p:cNvPr>
          <p:cNvSpPr/>
          <p:nvPr/>
        </p:nvSpPr>
        <p:spPr>
          <a:xfrm rot="16200000">
            <a:off x="275634" y="4954749"/>
            <a:ext cx="1678411" cy="270697"/>
          </a:xfrm>
          <a:prstGeom prst="rect">
            <a:avLst/>
          </a:prstGeom>
          <a:solidFill>
            <a:schemeClr val="tx1">
              <a:lumMod val="10000"/>
              <a:lumOff val="90000"/>
              <a:alpha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Input</a:t>
            </a:r>
          </a:p>
        </p:txBody>
      </p:sp>
      <p:sp>
        <p:nvSpPr>
          <p:cNvPr id="14" name="Arrow: Right 13">
            <a:extLst>
              <a:ext uri="{FF2B5EF4-FFF2-40B4-BE49-F238E27FC236}">
                <a16:creationId xmlns:a16="http://schemas.microsoft.com/office/drawing/2014/main" id="{D1D5E9AE-5B3D-4F44-94C1-28C4809C9E3F}"/>
              </a:ext>
            </a:extLst>
          </p:cNvPr>
          <p:cNvSpPr/>
          <p:nvPr/>
        </p:nvSpPr>
        <p:spPr>
          <a:xfrm>
            <a:off x="1577460" y="5007753"/>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8FAF8EC-6081-4064-A58F-2B933CC8B20A}"/>
              </a:ext>
            </a:extLst>
          </p:cNvPr>
          <p:cNvSpPr/>
          <p:nvPr/>
        </p:nvSpPr>
        <p:spPr>
          <a:xfrm rot="16200000">
            <a:off x="1113179" y="4959704"/>
            <a:ext cx="2059777" cy="270700"/>
          </a:xfrm>
          <a:prstGeom prst="rect">
            <a:avLst/>
          </a:prstGeom>
          <a:solidFill>
            <a:srgbClr val="D5F4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33CC"/>
                </a:solidFill>
              </a:rPr>
              <a:t>Conv 1 : </a:t>
            </a:r>
            <a:r>
              <a:rPr lang="en-US" sz="1600" dirty="0">
                <a:solidFill>
                  <a:srgbClr val="0033CC"/>
                </a:solidFill>
              </a:rPr>
              <a:t>6 @ 28 x 28</a:t>
            </a:r>
          </a:p>
        </p:txBody>
      </p:sp>
      <p:sp>
        <p:nvSpPr>
          <p:cNvPr id="16" name="TextBox 15">
            <a:extLst>
              <a:ext uri="{FF2B5EF4-FFF2-40B4-BE49-F238E27FC236}">
                <a16:creationId xmlns:a16="http://schemas.microsoft.com/office/drawing/2014/main" id="{D8ED37B7-3D40-4CA5-87B0-825F8C4E6F2E}"/>
              </a:ext>
            </a:extLst>
          </p:cNvPr>
          <p:cNvSpPr txBox="1"/>
          <p:nvPr/>
        </p:nvSpPr>
        <p:spPr>
          <a:xfrm>
            <a:off x="7414080" y="6208740"/>
            <a:ext cx="541394" cy="369332"/>
          </a:xfrm>
          <a:prstGeom prst="rect">
            <a:avLst/>
          </a:prstGeom>
          <a:noFill/>
        </p:spPr>
        <p:txBody>
          <a:bodyPr wrap="square" rtlCol="0">
            <a:spAutoFit/>
          </a:bodyPr>
          <a:lstStyle/>
          <a:p>
            <a:r>
              <a:rPr lang="en-US" b="1" dirty="0">
                <a:highlight>
                  <a:srgbClr val="FFFF00"/>
                </a:highlight>
              </a:rPr>
              <a:t>L5</a:t>
            </a:r>
          </a:p>
        </p:txBody>
      </p:sp>
      <p:sp>
        <p:nvSpPr>
          <p:cNvPr id="39" name="Rectangle 38">
            <a:extLst>
              <a:ext uri="{FF2B5EF4-FFF2-40B4-BE49-F238E27FC236}">
                <a16:creationId xmlns:a16="http://schemas.microsoft.com/office/drawing/2014/main" id="{D44E5378-EA40-41C7-9DB2-1A3CF239D23C}"/>
              </a:ext>
            </a:extLst>
          </p:cNvPr>
          <p:cNvSpPr/>
          <p:nvPr/>
        </p:nvSpPr>
        <p:spPr>
          <a:xfrm rot="16200000">
            <a:off x="2049404" y="4986639"/>
            <a:ext cx="2393923" cy="318604"/>
          </a:xfrm>
          <a:prstGeom prst="rect">
            <a:avLst/>
          </a:prstGeom>
          <a:solidFill>
            <a:srgbClr val="FEF0EC">
              <a:alpha val="6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0000"/>
                </a:solidFill>
              </a:rPr>
              <a:t>Avg. Pool 1 : </a:t>
            </a:r>
            <a:r>
              <a:rPr lang="en-US" sz="1600" dirty="0">
                <a:solidFill>
                  <a:srgbClr val="FF0000"/>
                </a:solidFill>
              </a:rPr>
              <a:t>6 @ 14 x 14</a:t>
            </a:r>
          </a:p>
        </p:txBody>
      </p:sp>
      <p:sp>
        <p:nvSpPr>
          <p:cNvPr id="40" name="Rectangle 39">
            <a:extLst>
              <a:ext uri="{FF2B5EF4-FFF2-40B4-BE49-F238E27FC236}">
                <a16:creationId xmlns:a16="http://schemas.microsoft.com/office/drawing/2014/main" id="{2CF3B4C6-3993-4C82-A282-1FD5038C18A4}"/>
              </a:ext>
            </a:extLst>
          </p:cNvPr>
          <p:cNvSpPr/>
          <p:nvPr/>
        </p:nvSpPr>
        <p:spPr>
          <a:xfrm rot="16200000">
            <a:off x="3296462" y="4945416"/>
            <a:ext cx="2059777" cy="270700"/>
          </a:xfrm>
          <a:prstGeom prst="rect">
            <a:avLst/>
          </a:prstGeom>
          <a:solidFill>
            <a:srgbClr val="D5F4FF">
              <a:alpha val="6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0033CC"/>
                </a:solidFill>
              </a:rPr>
              <a:t>Conv 2 : 1</a:t>
            </a:r>
            <a:r>
              <a:rPr lang="en-US" sz="1600" dirty="0">
                <a:solidFill>
                  <a:srgbClr val="0033CC"/>
                </a:solidFill>
              </a:rPr>
              <a:t>6 @ 10 x 10</a:t>
            </a:r>
          </a:p>
        </p:txBody>
      </p:sp>
      <p:sp>
        <p:nvSpPr>
          <p:cNvPr id="41" name="Rectangle 40">
            <a:extLst>
              <a:ext uri="{FF2B5EF4-FFF2-40B4-BE49-F238E27FC236}">
                <a16:creationId xmlns:a16="http://schemas.microsoft.com/office/drawing/2014/main" id="{67B95ED3-4BEB-4060-9731-01F42CAA23B7}"/>
              </a:ext>
            </a:extLst>
          </p:cNvPr>
          <p:cNvSpPr/>
          <p:nvPr/>
        </p:nvSpPr>
        <p:spPr>
          <a:xfrm rot="16200000">
            <a:off x="3977929" y="4920896"/>
            <a:ext cx="2408211" cy="305666"/>
          </a:xfrm>
          <a:prstGeom prst="rect">
            <a:avLst/>
          </a:prstGeom>
          <a:solidFill>
            <a:srgbClr val="FEF0EC">
              <a:alpha val="6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rgbClr val="FF0000"/>
                </a:solidFill>
              </a:rPr>
              <a:t>Avg. </a:t>
            </a:r>
            <a:r>
              <a:rPr lang="en-US" sz="1600" b="1">
                <a:solidFill>
                  <a:srgbClr val="FF0000"/>
                </a:solidFill>
              </a:rPr>
              <a:t>Pool 2 </a:t>
            </a:r>
            <a:r>
              <a:rPr lang="en-US" sz="1600" b="1" dirty="0">
                <a:solidFill>
                  <a:srgbClr val="FF0000"/>
                </a:solidFill>
              </a:rPr>
              <a:t>: 1</a:t>
            </a:r>
            <a:r>
              <a:rPr lang="en-US" sz="1600" dirty="0">
                <a:solidFill>
                  <a:srgbClr val="FF0000"/>
                </a:solidFill>
              </a:rPr>
              <a:t>6 @ 5 x 5</a:t>
            </a:r>
          </a:p>
        </p:txBody>
      </p:sp>
      <p:sp>
        <p:nvSpPr>
          <p:cNvPr id="44" name="Rectangle 43">
            <a:extLst>
              <a:ext uri="{FF2B5EF4-FFF2-40B4-BE49-F238E27FC236}">
                <a16:creationId xmlns:a16="http://schemas.microsoft.com/office/drawing/2014/main" id="{DDB5B02A-70C1-4307-A091-BF1D7A3FA963}"/>
              </a:ext>
            </a:extLst>
          </p:cNvPr>
          <p:cNvSpPr/>
          <p:nvPr/>
        </p:nvSpPr>
        <p:spPr>
          <a:xfrm rot="16200000">
            <a:off x="5125262" y="4965882"/>
            <a:ext cx="2059777" cy="270700"/>
          </a:xfrm>
          <a:prstGeom prst="rect">
            <a:avLst/>
          </a:prstGeom>
          <a:solidFill>
            <a:schemeClr val="accent5">
              <a:lumMod val="20000"/>
              <a:lumOff val="80000"/>
              <a:alpha val="36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5">
                    <a:lumMod val="75000"/>
                  </a:schemeClr>
                </a:solidFill>
              </a:rPr>
              <a:t>FC 3 : </a:t>
            </a:r>
            <a:r>
              <a:rPr lang="en-US" sz="1600" dirty="0">
                <a:solidFill>
                  <a:schemeClr val="accent5">
                    <a:lumMod val="75000"/>
                  </a:schemeClr>
                </a:solidFill>
              </a:rPr>
              <a:t>120</a:t>
            </a:r>
          </a:p>
        </p:txBody>
      </p:sp>
      <p:sp>
        <p:nvSpPr>
          <p:cNvPr id="56" name="Rectangle 55">
            <a:extLst>
              <a:ext uri="{FF2B5EF4-FFF2-40B4-BE49-F238E27FC236}">
                <a16:creationId xmlns:a16="http://schemas.microsoft.com/office/drawing/2014/main" id="{A0D30571-6B05-4FCC-870F-183F6023E572}"/>
              </a:ext>
            </a:extLst>
          </p:cNvPr>
          <p:cNvSpPr/>
          <p:nvPr/>
        </p:nvSpPr>
        <p:spPr>
          <a:xfrm rot="16200000">
            <a:off x="5843851" y="4978368"/>
            <a:ext cx="2059777" cy="270700"/>
          </a:xfrm>
          <a:prstGeom prst="rect">
            <a:avLst/>
          </a:prstGeom>
          <a:solidFill>
            <a:schemeClr val="accent5">
              <a:lumMod val="20000"/>
              <a:lumOff val="80000"/>
              <a:alpha val="36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5">
                    <a:lumMod val="75000"/>
                  </a:schemeClr>
                </a:solidFill>
              </a:rPr>
              <a:t>FC 4 : </a:t>
            </a:r>
            <a:r>
              <a:rPr lang="en-US" sz="1600" dirty="0">
                <a:solidFill>
                  <a:schemeClr val="accent5">
                    <a:lumMod val="75000"/>
                  </a:schemeClr>
                </a:solidFill>
              </a:rPr>
              <a:t>84</a:t>
            </a:r>
          </a:p>
        </p:txBody>
      </p:sp>
      <p:sp>
        <p:nvSpPr>
          <p:cNvPr id="58" name="Rectangle 57">
            <a:extLst>
              <a:ext uri="{FF2B5EF4-FFF2-40B4-BE49-F238E27FC236}">
                <a16:creationId xmlns:a16="http://schemas.microsoft.com/office/drawing/2014/main" id="{E5DC5820-3FAD-40B8-BCE4-6185D3F754AB}"/>
              </a:ext>
            </a:extLst>
          </p:cNvPr>
          <p:cNvSpPr/>
          <p:nvPr/>
        </p:nvSpPr>
        <p:spPr>
          <a:xfrm rot="16200000">
            <a:off x="6607161" y="4965882"/>
            <a:ext cx="2059777" cy="270700"/>
          </a:xfrm>
          <a:prstGeom prst="rect">
            <a:avLst/>
          </a:prstGeom>
          <a:solidFill>
            <a:schemeClr val="accent5">
              <a:lumMod val="20000"/>
              <a:lumOff val="80000"/>
              <a:alpha val="36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accent5">
                    <a:lumMod val="75000"/>
                  </a:schemeClr>
                </a:solidFill>
              </a:rPr>
              <a:t>FC 5 : </a:t>
            </a:r>
            <a:r>
              <a:rPr lang="en-US" sz="1600" dirty="0">
                <a:solidFill>
                  <a:schemeClr val="accent5">
                    <a:lumMod val="75000"/>
                  </a:schemeClr>
                </a:solidFill>
              </a:rPr>
              <a:t>10</a:t>
            </a:r>
          </a:p>
        </p:txBody>
      </p:sp>
      <p:sp>
        <p:nvSpPr>
          <p:cNvPr id="59" name="Rectangle 58">
            <a:extLst>
              <a:ext uri="{FF2B5EF4-FFF2-40B4-BE49-F238E27FC236}">
                <a16:creationId xmlns:a16="http://schemas.microsoft.com/office/drawing/2014/main" id="{4492AA93-8E5D-4A7C-A75C-0F5E25760973}"/>
              </a:ext>
            </a:extLst>
          </p:cNvPr>
          <p:cNvSpPr/>
          <p:nvPr/>
        </p:nvSpPr>
        <p:spPr>
          <a:xfrm rot="16200000">
            <a:off x="6909312" y="4970427"/>
            <a:ext cx="2059777" cy="270700"/>
          </a:xfrm>
          <a:prstGeom prst="rect">
            <a:avLst/>
          </a:prstGeom>
          <a:solidFill>
            <a:schemeClr val="accent2">
              <a:lumMod val="20000"/>
              <a:lumOff val="80000"/>
              <a:alpha val="88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a:solidFill>
                  <a:schemeClr val="tx1"/>
                </a:solidFill>
              </a:rPr>
              <a:t>Softmax</a:t>
            </a:r>
            <a:endParaRPr lang="en-US" sz="1600" dirty="0">
              <a:solidFill>
                <a:schemeClr val="tx1"/>
              </a:solidFill>
            </a:endParaRPr>
          </a:p>
        </p:txBody>
      </p:sp>
      <p:sp>
        <p:nvSpPr>
          <p:cNvPr id="17" name="TextBox 16">
            <a:extLst>
              <a:ext uri="{FF2B5EF4-FFF2-40B4-BE49-F238E27FC236}">
                <a16:creationId xmlns:a16="http://schemas.microsoft.com/office/drawing/2014/main" id="{173B2E74-2E18-4EF9-B143-AFC5F3CB9755}"/>
              </a:ext>
            </a:extLst>
          </p:cNvPr>
          <p:cNvSpPr txBox="1"/>
          <p:nvPr/>
        </p:nvSpPr>
        <p:spPr>
          <a:xfrm>
            <a:off x="118205" y="580165"/>
            <a:ext cx="5291995" cy="369332"/>
          </a:xfrm>
          <a:prstGeom prst="rect">
            <a:avLst/>
          </a:prstGeom>
          <a:noFill/>
        </p:spPr>
        <p:txBody>
          <a:bodyPr wrap="square" rtlCol="0">
            <a:spAutoFit/>
          </a:bodyPr>
          <a:lstStyle/>
          <a:p>
            <a:r>
              <a:rPr lang="en-US" b="1" dirty="0"/>
              <a:t>Renaming the layers w.r.t the current literature</a:t>
            </a:r>
            <a:r>
              <a:rPr lang="en-US" dirty="0"/>
              <a:t>:</a:t>
            </a:r>
          </a:p>
        </p:txBody>
      </p:sp>
      <p:cxnSp>
        <p:nvCxnSpPr>
          <p:cNvPr id="19" name="Straight Arrow Connector 18">
            <a:extLst>
              <a:ext uri="{FF2B5EF4-FFF2-40B4-BE49-F238E27FC236}">
                <a16:creationId xmlns:a16="http://schemas.microsoft.com/office/drawing/2014/main" id="{A4F5070E-814B-4AC2-A68E-29728ACB6677}"/>
              </a:ext>
            </a:extLst>
          </p:cNvPr>
          <p:cNvCxnSpPr>
            <a:cxnSpLocks/>
          </p:cNvCxnSpPr>
          <p:nvPr/>
        </p:nvCxnSpPr>
        <p:spPr>
          <a:xfrm flipH="1" flipV="1">
            <a:off x="914401" y="3124201"/>
            <a:ext cx="191318" cy="1126691"/>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A81C2940-8011-48E5-8B0B-06963B3C0314}"/>
              </a:ext>
            </a:extLst>
          </p:cNvPr>
          <p:cNvCxnSpPr>
            <a:cxnSpLocks/>
          </p:cNvCxnSpPr>
          <p:nvPr/>
        </p:nvCxnSpPr>
        <p:spPr>
          <a:xfrm flipV="1">
            <a:off x="2143067" y="2957139"/>
            <a:ext cx="293858" cy="1093738"/>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1" name="Arrow: Right 60">
            <a:extLst>
              <a:ext uri="{FF2B5EF4-FFF2-40B4-BE49-F238E27FC236}">
                <a16:creationId xmlns:a16="http://schemas.microsoft.com/office/drawing/2014/main" id="{9F66FF2E-ECFF-4C3B-8EC7-A39DB8B36C47}"/>
              </a:ext>
            </a:extLst>
          </p:cNvPr>
          <p:cNvSpPr/>
          <p:nvPr/>
        </p:nvSpPr>
        <p:spPr>
          <a:xfrm>
            <a:off x="2568895" y="5007753"/>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0316BBFC-4EA2-425E-93F9-9CD20D832A04}"/>
              </a:ext>
            </a:extLst>
          </p:cNvPr>
          <p:cNvCxnSpPr>
            <a:cxnSpLocks/>
          </p:cNvCxnSpPr>
          <p:nvPr/>
        </p:nvCxnSpPr>
        <p:spPr>
          <a:xfrm flipV="1">
            <a:off x="3269876" y="2957139"/>
            <a:ext cx="459989" cy="969628"/>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3" name="Arrow: Right 62">
            <a:extLst>
              <a:ext uri="{FF2B5EF4-FFF2-40B4-BE49-F238E27FC236}">
                <a16:creationId xmlns:a16="http://schemas.microsoft.com/office/drawing/2014/main" id="{B17ED0BC-AB61-4046-91C2-B1D8E33A343E}"/>
              </a:ext>
            </a:extLst>
          </p:cNvPr>
          <p:cNvSpPr/>
          <p:nvPr/>
        </p:nvSpPr>
        <p:spPr>
          <a:xfrm>
            <a:off x="3595634" y="4994642"/>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6088F745-0FC9-481D-944E-CADD3338D568}"/>
              </a:ext>
            </a:extLst>
          </p:cNvPr>
          <p:cNvCxnSpPr>
            <a:cxnSpLocks/>
          </p:cNvCxnSpPr>
          <p:nvPr/>
        </p:nvCxnSpPr>
        <p:spPr>
          <a:xfrm flipV="1">
            <a:off x="4342311" y="2869625"/>
            <a:ext cx="521337" cy="1118750"/>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5" name="Arrow: Right 64">
            <a:extLst>
              <a:ext uri="{FF2B5EF4-FFF2-40B4-BE49-F238E27FC236}">
                <a16:creationId xmlns:a16="http://schemas.microsoft.com/office/drawing/2014/main" id="{B4C236FC-1640-4791-BCAE-FDA86C66FF19}"/>
              </a:ext>
            </a:extLst>
          </p:cNvPr>
          <p:cNvSpPr/>
          <p:nvPr/>
        </p:nvSpPr>
        <p:spPr>
          <a:xfrm>
            <a:off x="4602979" y="4994642"/>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698A6AF5-6B27-4556-BF86-2F6B93AA973B}"/>
              </a:ext>
            </a:extLst>
          </p:cNvPr>
          <p:cNvSpPr/>
          <p:nvPr/>
        </p:nvSpPr>
        <p:spPr>
          <a:xfrm>
            <a:off x="5562600" y="5007753"/>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AFA76C74-C384-4C84-B869-65CA011C6EFA}"/>
              </a:ext>
            </a:extLst>
          </p:cNvPr>
          <p:cNvSpPr/>
          <p:nvPr/>
        </p:nvSpPr>
        <p:spPr>
          <a:xfrm>
            <a:off x="6447093" y="5007753"/>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Arrow: Right 67">
            <a:extLst>
              <a:ext uri="{FF2B5EF4-FFF2-40B4-BE49-F238E27FC236}">
                <a16:creationId xmlns:a16="http://schemas.microsoft.com/office/drawing/2014/main" id="{81D4271A-3F29-4952-8B28-3F21639B7A83}"/>
              </a:ext>
            </a:extLst>
          </p:cNvPr>
          <p:cNvSpPr/>
          <p:nvPr/>
        </p:nvSpPr>
        <p:spPr>
          <a:xfrm>
            <a:off x="7185656" y="5007753"/>
            <a:ext cx="214366" cy="18695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Arrow Connector 69">
            <a:extLst>
              <a:ext uri="{FF2B5EF4-FFF2-40B4-BE49-F238E27FC236}">
                <a16:creationId xmlns:a16="http://schemas.microsoft.com/office/drawing/2014/main" id="{AB578E59-0969-4100-A111-F3F9E81075C8}"/>
              </a:ext>
            </a:extLst>
          </p:cNvPr>
          <p:cNvCxnSpPr>
            <a:cxnSpLocks/>
          </p:cNvCxnSpPr>
          <p:nvPr/>
        </p:nvCxnSpPr>
        <p:spPr>
          <a:xfrm flipV="1">
            <a:off x="5311054" y="2957139"/>
            <a:ext cx="844096" cy="912484"/>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68652DF4-0A75-4185-B08D-473044D92605}"/>
              </a:ext>
            </a:extLst>
          </p:cNvPr>
          <p:cNvCxnSpPr>
            <a:cxnSpLocks/>
          </p:cNvCxnSpPr>
          <p:nvPr/>
        </p:nvCxnSpPr>
        <p:spPr>
          <a:xfrm flipV="1">
            <a:off x="6191634" y="2957139"/>
            <a:ext cx="531015" cy="1118750"/>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CF3B8A64-F02D-4A60-9378-E805D9FF8A44}"/>
              </a:ext>
            </a:extLst>
          </p:cNvPr>
          <p:cNvCxnSpPr>
            <a:cxnSpLocks/>
          </p:cNvCxnSpPr>
          <p:nvPr/>
        </p:nvCxnSpPr>
        <p:spPr>
          <a:xfrm flipV="1">
            <a:off x="6873739" y="2771171"/>
            <a:ext cx="474935" cy="1304718"/>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772FF43B-4703-4AEB-B6F9-7B3EF303F6DB}"/>
              </a:ext>
            </a:extLst>
          </p:cNvPr>
          <p:cNvCxnSpPr>
            <a:cxnSpLocks/>
          </p:cNvCxnSpPr>
          <p:nvPr/>
        </p:nvCxnSpPr>
        <p:spPr>
          <a:xfrm flipV="1">
            <a:off x="7637049" y="2783902"/>
            <a:ext cx="186188" cy="1267177"/>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13B2E74-D36F-4629-88E2-D07BFE71B908}"/>
              </a:ext>
            </a:extLst>
          </p:cNvPr>
          <p:cNvCxnSpPr>
            <a:cxnSpLocks/>
          </p:cNvCxnSpPr>
          <p:nvPr/>
        </p:nvCxnSpPr>
        <p:spPr>
          <a:xfrm flipV="1">
            <a:off x="7915961" y="2783903"/>
            <a:ext cx="79026" cy="1281262"/>
          </a:xfrm>
          <a:prstGeom prst="straightConnector1">
            <a:avLst/>
          </a:prstGeom>
          <a:ln cmpd="sng">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F40841B2-267A-4524-86F6-AC7F24E878FA}"/>
              </a:ext>
            </a:extLst>
          </p:cNvPr>
          <p:cNvSpPr txBox="1"/>
          <p:nvPr/>
        </p:nvSpPr>
        <p:spPr>
          <a:xfrm>
            <a:off x="1895531" y="6163174"/>
            <a:ext cx="541394" cy="369332"/>
          </a:xfrm>
          <a:prstGeom prst="rect">
            <a:avLst/>
          </a:prstGeom>
          <a:noFill/>
        </p:spPr>
        <p:txBody>
          <a:bodyPr wrap="square" rtlCol="0">
            <a:spAutoFit/>
          </a:bodyPr>
          <a:lstStyle/>
          <a:p>
            <a:r>
              <a:rPr lang="en-US" b="1" dirty="0">
                <a:highlight>
                  <a:srgbClr val="FFFF00"/>
                </a:highlight>
              </a:rPr>
              <a:t>L1</a:t>
            </a:r>
          </a:p>
        </p:txBody>
      </p:sp>
      <p:sp>
        <p:nvSpPr>
          <p:cNvPr id="77" name="TextBox 76">
            <a:extLst>
              <a:ext uri="{FF2B5EF4-FFF2-40B4-BE49-F238E27FC236}">
                <a16:creationId xmlns:a16="http://schemas.microsoft.com/office/drawing/2014/main" id="{D949C85B-82DB-40AE-9787-C2427B63975E}"/>
              </a:ext>
            </a:extLst>
          </p:cNvPr>
          <p:cNvSpPr txBox="1"/>
          <p:nvPr/>
        </p:nvSpPr>
        <p:spPr>
          <a:xfrm>
            <a:off x="4092627" y="6173157"/>
            <a:ext cx="541394" cy="369332"/>
          </a:xfrm>
          <a:prstGeom prst="rect">
            <a:avLst/>
          </a:prstGeom>
          <a:noFill/>
        </p:spPr>
        <p:txBody>
          <a:bodyPr wrap="square" rtlCol="0">
            <a:spAutoFit/>
          </a:bodyPr>
          <a:lstStyle/>
          <a:p>
            <a:r>
              <a:rPr lang="en-US" b="1" dirty="0">
                <a:highlight>
                  <a:srgbClr val="FFFF00"/>
                </a:highlight>
              </a:rPr>
              <a:t>L2</a:t>
            </a:r>
          </a:p>
        </p:txBody>
      </p:sp>
      <p:sp>
        <p:nvSpPr>
          <p:cNvPr id="78" name="TextBox 77">
            <a:extLst>
              <a:ext uri="{FF2B5EF4-FFF2-40B4-BE49-F238E27FC236}">
                <a16:creationId xmlns:a16="http://schemas.microsoft.com/office/drawing/2014/main" id="{66611CE9-8402-4FB6-9472-32EDD9F77284}"/>
              </a:ext>
            </a:extLst>
          </p:cNvPr>
          <p:cNvSpPr txBox="1"/>
          <p:nvPr/>
        </p:nvSpPr>
        <p:spPr>
          <a:xfrm>
            <a:off x="5920937" y="6195935"/>
            <a:ext cx="541394" cy="369332"/>
          </a:xfrm>
          <a:prstGeom prst="rect">
            <a:avLst/>
          </a:prstGeom>
          <a:noFill/>
        </p:spPr>
        <p:txBody>
          <a:bodyPr wrap="square" rtlCol="0">
            <a:spAutoFit/>
          </a:bodyPr>
          <a:lstStyle/>
          <a:p>
            <a:r>
              <a:rPr lang="en-US" b="1" dirty="0">
                <a:highlight>
                  <a:srgbClr val="FFFF00"/>
                </a:highlight>
              </a:rPr>
              <a:t>L3</a:t>
            </a:r>
          </a:p>
        </p:txBody>
      </p:sp>
      <p:sp>
        <p:nvSpPr>
          <p:cNvPr id="79" name="TextBox 78">
            <a:extLst>
              <a:ext uri="{FF2B5EF4-FFF2-40B4-BE49-F238E27FC236}">
                <a16:creationId xmlns:a16="http://schemas.microsoft.com/office/drawing/2014/main" id="{970AC758-6277-41D4-8EA3-CAFF5A1A4EA1}"/>
              </a:ext>
            </a:extLst>
          </p:cNvPr>
          <p:cNvSpPr txBox="1"/>
          <p:nvPr/>
        </p:nvSpPr>
        <p:spPr>
          <a:xfrm>
            <a:off x="6661459" y="6204545"/>
            <a:ext cx="541394" cy="369332"/>
          </a:xfrm>
          <a:prstGeom prst="rect">
            <a:avLst/>
          </a:prstGeom>
          <a:noFill/>
        </p:spPr>
        <p:txBody>
          <a:bodyPr wrap="square" rtlCol="0">
            <a:spAutoFit/>
          </a:bodyPr>
          <a:lstStyle/>
          <a:p>
            <a:r>
              <a:rPr lang="en-US" b="1" dirty="0">
                <a:highlight>
                  <a:srgbClr val="FFFF00"/>
                </a:highlight>
              </a:rPr>
              <a:t>L4</a:t>
            </a:r>
          </a:p>
        </p:txBody>
      </p:sp>
    </p:spTree>
    <p:extLst>
      <p:ext uri="{BB962C8B-B14F-4D97-AF65-F5344CB8AC3E}">
        <p14:creationId xmlns:p14="http://schemas.microsoft.com/office/powerpoint/2010/main" val="11151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14" grpId="0" animBg="1"/>
      <p:bldP spid="38" grpId="0" animBg="1"/>
      <p:bldP spid="16" grpId="0"/>
      <p:bldP spid="39" grpId="0" animBg="1"/>
      <p:bldP spid="40" grpId="0" animBg="1"/>
      <p:bldP spid="41" grpId="0" animBg="1"/>
      <p:bldP spid="44" grpId="0" animBg="1"/>
      <p:bldP spid="56" grpId="0" animBg="1"/>
      <p:bldP spid="58" grpId="0" animBg="1"/>
      <p:bldP spid="59" grpId="0" animBg="1"/>
      <p:bldP spid="61" grpId="0" animBg="1"/>
      <p:bldP spid="63" grpId="0" animBg="1"/>
      <p:bldP spid="65" grpId="0" animBg="1"/>
      <p:bldP spid="66" grpId="0" animBg="1"/>
      <p:bldP spid="67" grpId="0" animBg="1"/>
      <p:bldP spid="68" grpId="0" animBg="1"/>
      <p:bldP spid="76" grpId="0"/>
      <p:bldP spid="77" grpId="0"/>
      <p:bldP spid="78" grpId="0"/>
      <p:bldP spid="7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853"/>
            <a:ext cx="8987601" cy="645467"/>
          </a:xfrm>
        </p:spPr>
        <p:txBody>
          <a:bodyPr/>
          <a:lstStyle/>
          <a:p>
            <a:r>
              <a:rPr lang="en-US" sz="4800" dirty="0"/>
              <a:t>Convolutional Layer in CNN (1)</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8</a:t>
            </a:fld>
            <a:endParaRPr lang="en-US"/>
          </a:p>
        </p:txBody>
      </p:sp>
      <p:sp>
        <p:nvSpPr>
          <p:cNvPr id="3" name="Rectangle 2">
            <a:extLst>
              <a:ext uri="{FF2B5EF4-FFF2-40B4-BE49-F238E27FC236}">
                <a16:creationId xmlns:a16="http://schemas.microsoft.com/office/drawing/2014/main" id="{862E1ECC-60E0-4BBC-A4A1-1E33828A20CD}"/>
              </a:ext>
            </a:extLst>
          </p:cNvPr>
          <p:cNvSpPr/>
          <p:nvPr/>
        </p:nvSpPr>
        <p:spPr>
          <a:xfrm>
            <a:off x="0" y="858801"/>
            <a:ext cx="8996529" cy="400110"/>
          </a:xfrm>
          <a:prstGeom prst="rect">
            <a:avLst/>
          </a:prstGeom>
        </p:spPr>
        <p:txBody>
          <a:bodyPr wrap="square">
            <a:spAutoFit/>
          </a:bodyPr>
          <a:lstStyle/>
          <a:p>
            <a:r>
              <a:rPr lang="en-US" sz="2000" b="1" dirty="0"/>
              <a:t>Example: </a:t>
            </a:r>
            <a:r>
              <a:rPr lang="en-US" sz="2000" dirty="0"/>
              <a:t>Convolution operation (</a:t>
            </a:r>
            <a:r>
              <a:rPr lang="en-US" sz="2000" dirty="0">
                <a:sym typeface="Wingdings 2" panose="05020102010507070707" pitchFamily="18" charset="2"/>
              </a:rPr>
              <a:t></a:t>
            </a:r>
            <a:r>
              <a:rPr lang="en-US" sz="2000" dirty="0"/>
              <a:t>) without </a:t>
            </a:r>
            <a:r>
              <a:rPr lang="en-US" sz="2000" dirty="0">
                <a:solidFill>
                  <a:srgbClr val="060CF8"/>
                </a:solidFill>
              </a:rPr>
              <a:t>padding</a:t>
            </a:r>
            <a:r>
              <a:rPr lang="en-US" sz="2000" dirty="0"/>
              <a:t> and with </a:t>
            </a:r>
            <a:r>
              <a:rPr lang="en-US" sz="2000" dirty="0">
                <a:solidFill>
                  <a:srgbClr val="060CF8"/>
                </a:solidFill>
              </a:rPr>
              <a:t>stride of 1</a:t>
            </a:r>
            <a:r>
              <a:rPr lang="en-US" sz="2000" dirty="0"/>
              <a:t> [1].</a:t>
            </a:r>
          </a:p>
        </p:txBody>
      </p:sp>
      <p:pic>
        <p:nvPicPr>
          <p:cNvPr id="8" name="Picture 7" descr="A close up of a keyboard&#10;&#10;Description automatically generated">
            <a:extLst>
              <a:ext uri="{FF2B5EF4-FFF2-40B4-BE49-F238E27FC236}">
                <a16:creationId xmlns:a16="http://schemas.microsoft.com/office/drawing/2014/main" id="{343CC21E-94B9-48A1-90FE-D644DF63AA9B}"/>
              </a:ext>
            </a:extLst>
          </p:cNvPr>
          <p:cNvPicPr>
            <a:picLocks noChangeAspect="1"/>
          </p:cNvPicPr>
          <p:nvPr/>
        </p:nvPicPr>
        <p:blipFill>
          <a:blip r:embed="rId3"/>
          <a:stretch>
            <a:fillRect/>
          </a:stretch>
        </p:blipFill>
        <p:spPr>
          <a:xfrm>
            <a:off x="3486203" y="3333672"/>
            <a:ext cx="5657797" cy="3676728"/>
          </a:xfrm>
          <a:prstGeom prst="rect">
            <a:avLst/>
          </a:prstGeom>
        </p:spPr>
      </p:pic>
      <p:graphicFrame>
        <p:nvGraphicFramePr>
          <p:cNvPr id="9" name="Table 9">
            <a:extLst>
              <a:ext uri="{FF2B5EF4-FFF2-40B4-BE49-F238E27FC236}">
                <a16:creationId xmlns:a16="http://schemas.microsoft.com/office/drawing/2014/main" id="{81B8439F-659F-4E0C-B941-B080D6FF13DF}"/>
              </a:ext>
            </a:extLst>
          </p:cNvPr>
          <p:cNvGraphicFramePr>
            <a:graphicFrameLocks noGrp="1"/>
          </p:cNvGraphicFramePr>
          <p:nvPr/>
        </p:nvGraphicFramePr>
        <p:xfrm>
          <a:off x="2667000" y="2342141"/>
          <a:ext cx="1254369" cy="1112520"/>
        </p:xfrm>
        <a:graphic>
          <a:graphicData uri="http://schemas.openxmlformats.org/drawingml/2006/table">
            <a:tbl>
              <a:tblPr firstRow="1" bandRow="1">
                <a:tableStyleId>{5C22544A-7EE6-4342-B048-85BDC9FD1C3A}</a:tableStyleId>
              </a:tblPr>
              <a:tblGrid>
                <a:gridCol w="418123">
                  <a:extLst>
                    <a:ext uri="{9D8B030D-6E8A-4147-A177-3AD203B41FA5}">
                      <a16:colId xmlns:a16="http://schemas.microsoft.com/office/drawing/2014/main" val="2720636801"/>
                    </a:ext>
                  </a:extLst>
                </a:gridCol>
                <a:gridCol w="418123">
                  <a:extLst>
                    <a:ext uri="{9D8B030D-6E8A-4147-A177-3AD203B41FA5}">
                      <a16:colId xmlns:a16="http://schemas.microsoft.com/office/drawing/2014/main" val="120787059"/>
                    </a:ext>
                  </a:extLst>
                </a:gridCol>
                <a:gridCol w="418123">
                  <a:extLst>
                    <a:ext uri="{9D8B030D-6E8A-4147-A177-3AD203B41FA5}">
                      <a16:colId xmlns:a16="http://schemas.microsoft.com/office/drawing/2014/main" val="1063125989"/>
                    </a:ext>
                  </a:extLst>
                </a:gridCol>
              </a:tblGrid>
              <a:tr h="370840">
                <a:tc>
                  <a:txBody>
                    <a:bodyPr/>
                    <a:lstStyle/>
                    <a:p>
                      <a:pPr algn="r"/>
                      <a:r>
                        <a:rPr lang="en-US" b="0" baseline="0" dirty="0">
                          <a:solidFill>
                            <a:srgbClr val="060CF8"/>
                          </a:solidFill>
                        </a:rPr>
                        <a:t>0</a:t>
                      </a:r>
                    </a:p>
                  </a:txBody>
                  <a:tcPr>
                    <a:solidFill>
                      <a:schemeClr val="bg1">
                        <a:lumMod val="85000"/>
                      </a:schemeClr>
                    </a:solidFill>
                  </a:tcPr>
                </a:tc>
                <a:tc>
                  <a:txBody>
                    <a:bodyPr/>
                    <a:lstStyle/>
                    <a:p>
                      <a:pPr algn="r"/>
                      <a:r>
                        <a:rPr lang="en-US" b="0" baseline="0" dirty="0">
                          <a:solidFill>
                            <a:srgbClr val="060CF8"/>
                          </a:solidFill>
                        </a:rPr>
                        <a:t>1</a:t>
                      </a:r>
                    </a:p>
                  </a:txBody>
                  <a:tcPr>
                    <a:solidFill>
                      <a:schemeClr val="bg1">
                        <a:lumMod val="85000"/>
                      </a:schemeClr>
                    </a:solidFill>
                  </a:tcPr>
                </a:tc>
                <a:tc>
                  <a:txBody>
                    <a:bodyPr/>
                    <a:lstStyle/>
                    <a:p>
                      <a:pPr algn="r"/>
                      <a:r>
                        <a:rPr lang="en-US" b="0" baseline="0" dirty="0">
                          <a:solidFill>
                            <a:srgbClr val="060CF8"/>
                          </a:solidFill>
                        </a:rPr>
                        <a:t>2</a:t>
                      </a:r>
                    </a:p>
                  </a:txBody>
                  <a:tcPr>
                    <a:solidFill>
                      <a:schemeClr val="bg1">
                        <a:lumMod val="85000"/>
                      </a:schemeClr>
                    </a:solidFill>
                  </a:tcPr>
                </a:tc>
                <a:extLst>
                  <a:ext uri="{0D108BD9-81ED-4DB2-BD59-A6C34878D82A}">
                    <a16:rowId xmlns:a16="http://schemas.microsoft.com/office/drawing/2014/main" val="3039522611"/>
                  </a:ext>
                </a:extLst>
              </a:tr>
              <a:tr h="370840">
                <a:tc>
                  <a:txBody>
                    <a:bodyPr/>
                    <a:lstStyle/>
                    <a:p>
                      <a:pPr algn="r"/>
                      <a:r>
                        <a:rPr lang="en-US" b="0" baseline="0" dirty="0">
                          <a:solidFill>
                            <a:srgbClr val="060CF8"/>
                          </a:solidFill>
                        </a:rPr>
                        <a:t>2</a:t>
                      </a:r>
                    </a:p>
                  </a:txBody>
                  <a:tcPr>
                    <a:solidFill>
                      <a:schemeClr val="bg1">
                        <a:lumMod val="85000"/>
                      </a:schemeClr>
                    </a:solidFill>
                  </a:tcPr>
                </a:tc>
                <a:tc>
                  <a:txBody>
                    <a:bodyPr/>
                    <a:lstStyle/>
                    <a:p>
                      <a:pPr algn="r"/>
                      <a:r>
                        <a:rPr lang="en-US" b="0" baseline="0" dirty="0">
                          <a:solidFill>
                            <a:srgbClr val="060CF8"/>
                          </a:solidFill>
                        </a:rPr>
                        <a:t>2</a:t>
                      </a:r>
                    </a:p>
                  </a:txBody>
                  <a:tcPr>
                    <a:solidFill>
                      <a:schemeClr val="bg1">
                        <a:lumMod val="85000"/>
                      </a:schemeClr>
                    </a:solidFill>
                  </a:tcPr>
                </a:tc>
                <a:tc>
                  <a:txBody>
                    <a:bodyPr/>
                    <a:lstStyle/>
                    <a:p>
                      <a:pPr algn="r"/>
                      <a:r>
                        <a:rPr lang="en-US" b="0" baseline="0" dirty="0">
                          <a:solidFill>
                            <a:srgbClr val="060CF8"/>
                          </a:solidFill>
                        </a:rPr>
                        <a:t>0</a:t>
                      </a:r>
                    </a:p>
                  </a:txBody>
                  <a:tcPr>
                    <a:solidFill>
                      <a:schemeClr val="bg1">
                        <a:lumMod val="85000"/>
                      </a:schemeClr>
                    </a:solidFill>
                  </a:tcPr>
                </a:tc>
                <a:extLst>
                  <a:ext uri="{0D108BD9-81ED-4DB2-BD59-A6C34878D82A}">
                    <a16:rowId xmlns:a16="http://schemas.microsoft.com/office/drawing/2014/main" val="159008551"/>
                  </a:ext>
                </a:extLst>
              </a:tr>
              <a:tr h="370840">
                <a:tc>
                  <a:txBody>
                    <a:bodyPr/>
                    <a:lstStyle/>
                    <a:p>
                      <a:pPr algn="r"/>
                      <a:r>
                        <a:rPr lang="en-US" b="0" baseline="0" dirty="0">
                          <a:solidFill>
                            <a:srgbClr val="060CF8"/>
                          </a:solidFill>
                        </a:rPr>
                        <a:t>0</a:t>
                      </a:r>
                    </a:p>
                  </a:txBody>
                  <a:tcPr>
                    <a:solidFill>
                      <a:schemeClr val="bg1">
                        <a:lumMod val="85000"/>
                      </a:schemeClr>
                    </a:solidFill>
                  </a:tcPr>
                </a:tc>
                <a:tc>
                  <a:txBody>
                    <a:bodyPr/>
                    <a:lstStyle/>
                    <a:p>
                      <a:pPr algn="r"/>
                      <a:r>
                        <a:rPr lang="en-US" b="0" baseline="0" dirty="0">
                          <a:solidFill>
                            <a:srgbClr val="060CF8"/>
                          </a:solidFill>
                        </a:rPr>
                        <a:t>1</a:t>
                      </a:r>
                    </a:p>
                  </a:txBody>
                  <a:tcPr>
                    <a:solidFill>
                      <a:schemeClr val="bg1">
                        <a:lumMod val="85000"/>
                      </a:schemeClr>
                    </a:solidFill>
                  </a:tcPr>
                </a:tc>
                <a:tc>
                  <a:txBody>
                    <a:bodyPr/>
                    <a:lstStyle/>
                    <a:p>
                      <a:pPr algn="r"/>
                      <a:r>
                        <a:rPr lang="en-US" b="0" baseline="0" dirty="0">
                          <a:solidFill>
                            <a:srgbClr val="060CF8"/>
                          </a:solidFill>
                        </a:rPr>
                        <a:t>2</a:t>
                      </a:r>
                    </a:p>
                  </a:txBody>
                  <a:tcPr>
                    <a:solidFill>
                      <a:schemeClr val="bg1">
                        <a:lumMod val="85000"/>
                      </a:schemeClr>
                    </a:solidFill>
                  </a:tcPr>
                </a:tc>
                <a:extLst>
                  <a:ext uri="{0D108BD9-81ED-4DB2-BD59-A6C34878D82A}">
                    <a16:rowId xmlns:a16="http://schemas.microsoft.com/office/drawing/2014/main" val="2347259459"/>
                  </a:ext>
                </a:extLst>
              </a:tr>
            </a:tbl>
          </a:graphicData>
        </a:graphic>
      </p:graphicFrame>
      <p:sp>
        <p:nvSpPr>
          <p:cNvPr id="12" name="TextBox 11">
            <a:extLst>
              <a:ext uri="{FF2B5EF4-FFF2-40B4-BE49-F238E27FC236}">
                <a16:creationId xmlns:a16="http://schemas.microsoft.com/office/drawing/2014/main" id="{2511A501-8CEB-4D98-B147-2C5E5C732781}"/>
              </a:ext>
            </a:extLst>
          </p:cNvPr>
          <p:cNvSpPr txBox="1"/>
          <p:nvPr/>
        </p:nvSpPr>
        <p:spPr>
          <a:xfrm>
            <a:off x="2552700" y="3454661"/>
            <a:ext cx="1562100" cy="369332"/>
          </a:xfrm>
          <a:prstGeom prst="rect">
            <a:avLst/>
          </a:prstGeom>
          <a:noFill/>
        </p:spPr>
        <p:txBody>
          <a:bodyPr wrap="square" rtlCol="0">
            <a:spAutoFit/>
          </a:bodyPr>
          <a:lstStyle/>
          <a:p>
            <a:r>
              <a:rPr lang="en-US" dirty="0"/>
              <a:t>Filter  </a:t>
            </a:r>
            <a:r>
              <a:rPr lang="en-US" sz="1400" dirty="0"/>
              <a:t>3 x 3 x 1</a:t>
            </a:r>
            <a:endParaRPr lang="en-US" dirty="0"/>
          </a:p>
        </p:txBody>
      </p:sp>
      <p:graphicFrame>
        <p:nvGraphicFramePr>
          <p:cNvPr id="13" name="Table 13">
            <a:extLst>
              <a:ext uri="{FF2B5EF4-FFF2-40B4-BE49-F238E27FC236}">
                <a16:creationId xmlns:a16="http://schemas.microsoft.com/office/drawing/2014/main" id="{890655BA-C293-4BDA-BE28-C12BB997EDC0}"/>
              </a:ext>
            </a:extLst>
          </p:cNvPr>
          <p:cNvGraphicFramePr>
            <a:graphicFrameLocks noGrp="1"/>
          </p:cNvGraphicFramePr>
          <p:nvPr/>
        </p:nvGraphicFramePr>
        <p:xfrm>
          <a:off x="226738" y="1671709"/>
          <a:ext cx="1998195" cy="1854200"/>
        </p:xfrm>
        <a:graphic>
          <a:graphicData uri="http://schemas.openxmlformats.org/drawingml/2006/table">
            <a:tbl>
              <a:tblPr firstRow="1" bandRow="1">
                <a:tableStyleId>{5C22544A-7EE6-4342-B048-85BDC9FD1C3A}</a:tableStyleId>
              </a:tblPr>
              <a:tblGrid>
                <a:gridCol w="399639">
                  <a:extLst>
                    <a:ext uri="{9D8B030D-6E8A-4147-A177-3AD203B41FA5}">
                      <a16:colId xmlns:a16="http://schemas.microsoft.com/office/drawing/2014/main" val="560544407"/>
                    </a:ext>
                  </a:extLst>
                </a:gridCol>
                <a:gridCol w="399639">
                  <a:extLst>
                    <a:ext uri="{9D8B030D-6E8A-4147-A177-3AD203B41FA5}">
                      <a16:colId xmlns:a16="http://schemas.microsoft.com/office/drawing/2014/main" val="603545162"/>
                    </a:ext>
                  </a:extLst>
                </a:gridCol>
                <a:gridCol w="399639">
                  <a:extLst>
                    <a:ext uri="{9D8B030D-6E8A-4147-A177-3AD203B41FA5}">
                      <a16:colId xmlns:a16="http://schemas.microsoft.com/office/drawing/2014/main" val="2465363743"/>
                    </a:ext>
                  </a:extLst>
                </a:gridCol>
                <a:gridCol w="399639">
                  <a:extLst>
                    <a:ext uri="{9D8B030D-6E8A-4147-A177-3AD203B41FA5}">
                      <a16:colId xmlns:a16="http://schemas.microsoft.com/office/drawing/2014/main" val="2058285330"/>
                    </a:ext>
                  </a:extLst>
                </a:gridCol>
                <a:gridCol w="399639">
                  <a:extLst>
                    <a:ext uri="{9D8B030D-6E8A-4147-A177-3AD203B41FA5}">
                      <a16:colId xmlns:a16="http://schemas.microsoft.com/office/drawing/2014/main" val="2397995073"/>
                    </a:ext>
                  </a:extLst>
                </a:gridCol>
              </a:tblGrid>
              <a:tr h="370840">
                <a:tc>
                  <a:txBody>
                    <a:bodyPr/>
                    <a:lstStyle/>
                    <a:p>
                      <a:r>
                        <a:rPr lang="en-US" b="1" baseline="0" dirty="0">
                          <a:solidFill>
                            <a:schemeClr val="tx1"/>
                          </a:solidFill>
                        </a:rPr>
                        <a:t>3</a:t>
                      </a:r>
                    </a:p>
                  </a:txBody>
                  <a:tcPr>
                    <a:solidFill>
                      <a:srgbClr val="060CF8">
                        <a:alpha val="52000"/>
                      </a:srgbClr>
                    </a:solidFill>
                  </a:tcPr>
                </a:tc>
                <a:tc>
                  <a:txBody>
                    <a:bodyPr/>
                    <a:lstStyle/>
                    <a:p>
                      <a:r>
                        <a:rPr lang="en-US" b="1" baseline="0" dirty="0">
                          <a:solidFill>
                            <a:schemeClr val="tx1"/>
                          </a:solidFill>
                        </a:rPr>
                        <a:t>3</a:t>
                      </a:r>
                    </a:p>
                  </a:txBody>
                  <a:tcPr>
                    <a:solidFill>
                      <a:srgbClr val="060CF8">
                        <a:alpha val="52000"/>
                      </a:srgbClr>
                    </a:solidFill>
                  </a:tcPr>
                </a:tc>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1</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extLst>
                  <a:ext uri="{0D108BD9-81ED-4DB2-BD59-A6C34878D82A}">
                    <a16:rowId xmlns:a16="http://schemas.microsoft.com/office/drawing/2014/main" val="2991173785"/>
                  </a:ext>
                </a:extLst>
              </a:tr>
              <a:tr h="370840">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1</a:t>
                      </a:r>
                    </a:p>
                  </a:txBody>
                  <a:tcPr>
                    <a:solidFill>
                      <a:srgbClr val="060CF8">
                        <a:alpha val="52000"/>
                      </a:srgbClr>
                    </a:solidFill>
                  </a:tcPr>
                </a:tc>
                <a:tc>
                  <a:txBody>
                    <a:bodyPr/>
                    <a:lstStyle/>
                    <a:p>
                      <a:r>
                        <a:rPr lang="en-US" b="1" baseline="0" dirty="0">
                          <a:solidFill>
                            <a:schemeClr val="tx1"/>
                          </a:solidFill>
                        </a:rPr>
                        <a:t>3</a:t>
                      </a:r>
                    </a:p>
                  </a:txBody>
                  <a:tcPr>
                    <a:solidFill>
                      <a:srgbClr val="060CF8">
                        <a:alpha val="52000"/>
                      </a:srgbClr>
                    </a:solidFill>
                  </a:tcPr>
                </a:tc>
                <a:tc>
                  <a:txBody>
                    <a:bodyPr/>
                    <a:lstStyle/>
                    <a:p>
                      <a:r>
                        <a:rPr lang="en-US" b="1" baseline="0" dirty="0">
                          <a:solidFill>
                            <a:schemeClr val="tx1"/>
                          </a:solidFill>
                        </a:rPr>
                        <a:t>1</a:t>
                      </a:r>
                    </a:p>
                  </a:txBody>
                  <a:tcPr>
                    <a:solidFill>
                      <a:srgbClr val="060CF8">
                        <a:alpha val="52000"/>
                      </a:srgbClr>
                    </a:solidFill>
                  </a:tcPr>
                </a:tc>
                <a:extLst>
                  <a:ext uri="{0D108BD9-81ED-4DB2-BD59-A6C34878D82A}">
                    <a16:rowId xmlns:a16="http://schemas.microsoft.com/office/drawing/2014/main" val="2131692349"/>
                  </a:ext>
                </a:extLst>
              </a:tr>
              <a:tr h="370840">
                <a:tc>
                  <a:txBody>
                    <a:bodyPr/>
                    <a:lstStyle/>
                    <a:p>
                      <a:r>
                        <a:rPr lang="en-US" b="1" baseline="0" dirty="0">
                          <a:solidFill>
                            <a:schemeClr val="tx1"/>
                          </a:solidFill>
                        </a:rPr>
                        <a:t>3</a:t>
                      </a:r>
                    </a:p>
                  </a:txBody>
                  <a:tcPr>
                    <a:solidFill>
                      <a:srgbClr val="060CF8">
                        <a:alpha val="52000"/>
                      </a:srgbClr>
                    </a:solidFill>
                  </a:tcPr>
                </a:tc>
                <a:tc>
                  <a:txBody>
                    <a:bodyPr/>
                    <a:lstStyle/>
                    <a:p>
                      <a:r>
                        <a:rPr lang="en-US" b="1" baseline="0" dirty="0">
                          <a:solidFill>
                            <a:schemeClr val="tx1"/>
                          </a:solidFill>
                        </a:rPr>
                        <a:t>1</a:t>
                      </a:r>
                    </a:p>
                  </a:txBody>
                  <a:tcPr>
                    <a:solidFill>
                      <a:srgbClr val="060CF8">
                        <a:alpha val="52000"/>
                      </a:srgbClr>
                    </a:solidFill>
                  </a:tcPr>
                </a:tc>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3</a:t>
                      </a:r>
                    </a:p>
                  </a:txBody>
                  <a:tcPr>
                    <a:solidFill>
                      <a:srgbClr val="060CF8">
                        <a:alpha val="52000"/>
                      </a:srgbClr>
                    </a:solidFill>
                  </a:tcPr>
                </a:tc>
                <a:extLst>
                  <a:ext uri="{0D108BD9-81ED-4DB2-BD59-A6C34878D82A}">
                    <a16:rowId xmlns:a16="http://schemas.microsoft.com/office/drawing/2014/main" val="3397285437"/>
                  </a:ext>
                </a:extLst>
              </a:tr>
              <a:tr h="370840">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2</a:t>
                      </a:r>
                    </a:p>
                  </a:txBody>
                  <a:tcPr>
                    <a:solidFill>
                      <a:srgbClr val="060CF8">
                        <a:alpha val="52000"/>
                      </a:srgbClr>
                    </a:solidFill>
                  </a:tcPr>
                </a:tc>
                <a:extLst>
                  <a:ext uri="{0D108BD9-81ED-4DB2-BD59-A6C34878D82A}">
                    <a16:rowId xmlns:a16="http://schemas.microsoft.com/office/drawing/2014/main" val="636736353"/>
                  </a:ext>
                </a:extLst>
              </a:tr>
              <a:tr h="370840">
                <a:tc>
                  <a:txBody>
                    <a:bodyPr/>
                    <a:lstStyle/>
                    <a:p>
                      <a:r>
                        <a:rPr lang="en-US" b="1" baseline="0" dirty="0">
                          <a:solidFill>
                            <a:schemeClr val="tx1"/>
                          </a:solidFill>
                        </a:rPr>
                        <a:t>2</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0</a:t>
                      </a:r>
                    </a:p>
                  </a:txBody>
                  <a:tcPr>
                    <a:solidFill>
                      <a:srgbClr val="060CF8">
                        <a:alpha val="52000"/>
                      </a:srgbClr>
                    </a:solidFill>
                  </a:tcPr>
                </a:tc>
                <a:tc>
                  <a:txBody>
                    <a:bodyPr/>
                    <a:lstStyle/>
                    <a:p>
                      <a:r>
                        <a:rPr lang="en-US" b="1" baseline="0" dirty="0">
                          <a:solidFill>
                            <a:schemeClr val="tx1"/>
                          </a:solidFill>
                        </a:rPr>
                        <a:t>1</a:t>
                      </a:r>
                    </a:p>
                  </a:txBody>
                  <a:tcPr>
                    <a:solidFill>
                      <a:srgbClr val="060CF8">
                        <a:alpha val="52000"/>
                      </a:srgbClr>
                    </a:solidFill>
                  </a:tcPr>
                </a:tc>
                <a:extLst>
                  <a:ext uri="{0D108BD9-81ED-4DB2-BD59-A6C34878D82A}">
                    <a16:rowId xmlns:a16="http://schemas.microsoft.com/office/drawing/2014/main" val="259599300"/>
                  </a:ext>
                </a:extLst>
              </a:tr>
            </a:tbl>
          </a:graphicData>
        </a:graphic>
      </p:graphicFrame>
      <p:sp>
        <p:nvSpPr>
          <p:cNvPr id="15" name="TextBox 14">
            <a:extLst>
              <a:ext uri="{FF2B5EF4-FFF2-40B4-BE49-F238E27FC236}">
                <a16:creationId xmlns:a16="http://schemas.microsoft.com/office/drawing/2014/main" id="{6B15B1DF-54FC-47F0-BA39-83DDCD6AD68E}"/>
              </a:ext>
            </a:extLst>
          </p:cNvPr>
          <p:cNvSpPr txBox="1"/>
          <p:nvPr/>
        </p:nvSpPr>
        <p:spPr>
          <a:xfrm>
            <a:off x="386704" y="3593593"/>
            <a:ext cx="1678262" cy="369332"/>
          </a:xfrm>
          <a:prstGeom prst="rect">
            <a:avLst/>
          </a:prstGeom>
          <a:noFill/>
        </p:spPr>
        <p:txBody>
          <a:bodyPr wrap="square" rtlCol="0">
            <a:spAutoFit/>
          </a:bodyPr>
          <a:lstStyle/>
          <a:p>
            <a:r>
              <a:rPr lang="en-US" dirty="0"/>
              <a:t>Input 5 x 5 x 1</a:t>
            </a:r>
          </a:p>
        </p:txBody>
      </p:sp>
      <p:grpSp>
        <p:nvGrpSpPr>
          <p:cNvPr id="28" name="Group 27">
            <a:extLst>
              <a:ext uri="{FF2B5EF4-FFF2-40B4-BE49-F238E27FC236}">
                <a16:creationId xmlns:a16="http://schemas.microsoft.com/office/drawing/2014/main" id="{6417A1C9-0C55-49AC-B65C-376FF9A8CCBE}"/>
              </a:ext>
            </a:extLst>
          </p:cNvPr>
          <p:cNvGrpSpPr/>
          <p:nvPr/>
        </p:nvGrpSpPr>
        <p:grpSpPr>
          <a:xfrm>
            <a:off x="254875" y="1291663"/>
            <a:ext cx="3026985" cy="1507550"/>
            <a:chOff x="254875" y="1032504"/>
            <a:chExt cx="3026985" cy="1507550"/>
          </a:xfrm>
        </p:grpSpPr>
        <p:sp>
          <p:nvSpPr>
            <p:cNvPr id="16" name="Rectangle 15">
              <a:extLst>
                <a:ext uri="{FF2B5EF4-FFF2-40B4-BE49-F238E27FC236}">
                  <a16:creationId xmlns:a16="http://schemas.microsoft.com/office/drawing/2014/main" id="{8B872009-B4BB-4F47-AB82-70FD065E4195}"/>
                </a:ext>
              </a:extLst>
            </p:cNvPr>
            <p:cNvSpPr/>
            <p:nvPr/>
          </p:nvSpPr>
          <p:spPr>
            <a:xfrm>
              <a:off x="254875" y="1427534"/>
              <a:ext cx="1144862" cy="1112520"/>
            </a:xfrm>
            <a:prstGeom prst="rect">
              <a:avLst/>
            </a:prstGeom>
            <a:solidFill>
              <a:schemeClr val="bg1">
                <a:lumMod val="85000"/>
                <a:alpha val="3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Arrow: Curved Down 18">
              <a:extLst>
                <a:ext uri="{FF2B5EF4-FFF2-40B4-BE49-F238E27FC236}">
                  <a16:creationId xmlns:a16="http://schemas.microsoft.com/office/drawing/2014/main" id="{2180B006-201B-4DA2-AB5E-11599BD952D0}"/>
                </a:ext>
              </a:extLst>
            </p:cNvPr>
            <p:cNvSpPr/>
            <p:nvPr/>
          </p:nvSpPr>
          <p:spPr>
            <a:xfrm rot="261902">
              <a:off x="1443031" y="1032504"/>
              <a:ext cx="1734644" cy="347294"/>
            </a:xfrm>
            <a:prstGeom prst="curvedDownArrow">
              <a:avLst>
                <a:gd name="adj1" fmla="val 25000"/>
                <a:gd name="adj2" fmla="val 93225"/>
                <a:gd name="adj3" fmla="val 4671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6A607BFD-FF68-4749-8D40-B15D51B6B11B}"/>
                </a:ext>
              </a:extLst>
            </p:cNvPr>
            <p:cNvSpPr txBox="1"/>
            <p:nvPr/>
          </p:nvSpPr>
          <p:spPr>
            <a:xfrm>
              <a:off x="2836684" y="1468855"/>
              <a:ext cx="445176" cy="523220"/>
            </a:xfrm>
            <a:prstGeom prst="rect">
              <a:avLst/>
            </a:prstGeom>
            <a:noFill/>
          </p:spPr>
          <p:txBody>
            <a:bodyPr wrap="square" rtlCol="0">
              <a:spAutoFit/>
            </a:bodyPr>
            <a:lstStyle/>
            <a:p>
              <a:r>
                <a:rPr lang="en-US" sz="2800" dirty="0">
                  <a:sym typeface="Wingdings 2" panose="05020102010507070707" pitchFamily="18" charset="2"/>
                </a:rPr>
                <a:t></a:t>
              </a:r>
              <a:endParaRPr lang="en-US" dirty="0"/>
            </a:p>
          </p:txBody>
        </p:sp>
      </p:grpSp>
      <p:sp>
        <p:nvSpPr>
          <p:cNvPr id="22" name="TextBox 21">
            <a:extLst>
              <a:ext uri="{FF2B5EF4-FFF2-40B4-BE49-F238E27FC236}">
                <a16:creationId xmlns:a16="http://schemas.microsoft.com/office/drawing/2014/main" id="{F30DDFCC-12D4-4312-91BF-482C17D72603}"/>
              </a:ext>
            </a:extLst>
          </p:cNvPr>
          <p:cNvSpPr txBox="1"/>
          <p:nvPr/>
        </p:nvSpPr>
        <p:spPr>
          <a:xfrm>
            <a:off x="4343400" y="2251234"/>
            <a:ext cx="2474259" cy="1477328"/>
          </a:xfrm>
          <a:prstGeom prst="rect">
            <a:avLst/>
          </a:prstGeom>
          <a:noFill/>
          <a:ln>
            <a:solidFill>
              <a:schemeClr val="tx1"/>
            </a:solidFill>
          </a:ln>
        </p:spPr>
        <p:txBody>
          <a:bodyPr wrap="square" rtlCol="0">
            <a:spAutoFit/>
          </a:bodyPr>
          <a:lstStyle/>
          <a:p>
            <a:r>
              <a:rPr lang="en-US" dirty="0">
                <a:solidFill>
                  <a:srgbClr val="060CF8"/>
                </a:solidFill>
              </a:rPr>
              <a:t>= 3 x 0 + 3 x 1 + 2 x 2</a:t>
            </a:r>
          </a:p>
          <a:p>
            <a:r>
              <a:rPr lang="en-US" dirty="0">
                <a:solidFill>
                  <a:srgbClr val="060CF8"/>
                </a:solidFill>
              </a:rPr>
              <a:t>+ 0 x 2 + 0 x 2 + 1 x 0</a:t>
            </a:r>
          </a:p>
          <a:p>
            <a:r>
              <a:rPr lang="en-US" dirty="0">
                <a:solidFill>
                  <a:srgbClr val="060CF8"/>
                </a:solidFill>
              </a:rPr>
              <a:t>+ 3 x 0 + 1 x 1 + 2 x 2</a:t>
            </a:r>
          </a:p>
          <a:p>
            <a:r>
              <a:rPr lang="en-US" dirty="0">
                <a:solidFill>
                  <a:srgbClr val="C00000"/>
                </a:solidFill>
              </a:rPr>
              <a:t>= 7 + 0 + 5 </a:t>
            </a:r>
          </a:p>
          <a:p>
            <a:r>
              <a:rPr lang="en-US" b="1" dirty="0"/>
              <a:t>= 12 </a:t>
            </a:r>
          </a:p>
        </p:txBody>
      </p:sp>
      <p:sp>
        <p:nvSpPr>
          <p:cNvPr id="26" name="TextBox 25">
            <a:extLst>
              <a:ext uri="{FF2B5EF4-FFF2-40B4-BE49-F238E27FC236}">
                <a16:creationId xmlns:a16="http://schemas.microsoft.com/office/drawing/2014/main" id="{23B48A7D-5728-4327-BB31-FE4B96D2AEC2}"/>
              </a:ext>
            </a:extLst>
          </p:cNvPr>
          <p:cNvSpPr txBox="1"/>
          <p:nvPr/>
        </p:nvSpPr>
        <p:spPr>
          <a:xfrm>
            <a:off x="4191000" y="1861579"/>
            <a:ext cx="3074237" cy="369332"/>
          </a:xfrm>
          <a:prstGeom prst="rect">
            <a:avLst/>
          </a:prstGeom>
          <a:noFill/>
        </p:spPr>
        <p:txBody>
          <a:bodyPr wrap="square" rtlCol="0">
            <a:spAutoFit/>
          </a:bodyPr>
          <a:lstStyle/>
          <a:p>
            <a:r>
              <a:rPr lang="en-US" dirty="0"/>
              <a:t>Computation of 1 output</a:t>
            </a:r>
          </a:p>
        </p:txBody>
      </p:sp>
      <p:sp>
        <p:nvSpPr>
          <p:cNvPr id="27" name="TextBox 26">
            <a:extLst>
              <a:ext uri="{FF2B5EF4-FFF2-40B4-BE49-F238E27FC236}">
                <a16:creationId xmlns:a16="http://schemas.microsoft.com/office/drawing/2014/main" id="{58308D7C-6C47-4BA5-B712-675AEEE49FE7}"/>
              </a:ext>
            </a:extLst>
          </p:cNvPr>
          <p:cNvSpPr txBox="1"/>
          <p:nvPr/>
        </p:nvSpPr>
        <p:spPr>
          <a:xfrm>
            <a:off x="7336507" y="3030314"/>
            <a:ext cx="1614752" cy="646331"/>
          </a:xfrm>
          <a:prstGeom prst="rect">
            <a:avLst/>
          </a:prstGeom>
          <a:noFill/>
        </p:spPr>
        <p:txBody>
          <a:bodyPr wrap="square" rtlCol="0">
            <a:spAutoFit/>
          </a:bodyPr>
          <a:lstStyle/>
          <a:p>
            <a:r>
              <a:rPr lang="en-US" dirty="0"/>
              <a:t>All Outputs: </a:t>
            </a:r>
          </a:p>
          <a:p>
            <a:r>
              <a:rPr lang="en-US" dirty="0"/>
              <a:t>3 x 3 x 1</a:t>
            </a:r>
          </a:p>
        </p:txBody>
      </p:sp>
      <p:sp>
        <p:nvSpPr>
          <p:cNvPr id="25" name="Arrow: Bent 24">
            <a:extLst>
              <a:ext uri="{FF2B5EF4-FFF2-40B4-BE49-F238E27FC236}">
                <a16:creationId xmlns:a16="http://schemas.microsoft.com/office/drawing/2014/main" id="{662F4392-ACA9-4982-B645-5BE40EBE8F8D}"/>
              </a:ext>
            </a:extLst>
          </p:cNvPr>
          <p:cNvSpPr/>
          <p:nvPr/>
        </p:nvSpPr>
        <p:spPr>
          <a:xfrm rot="5400000">
            <a:off x="6144275" y="3194140"/>
            <a:ext cx="1865617" cy="494024"/>
          </a:xfrm>
          <a:prstGeom prst="bentArrow">
            <a:avLst>
              <a:gd name="adj1" fmla="val 5785"/>
              <a:gd name="adj2" fmla="val 17594"/>
              <a:gd name="adj3" fmla="val 16169"/>
              <a:gd name="adj4" fmla="val 4530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908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853"/>
            <a:ext cx="9144000" cy="645467"/>
          </a:xfrm>
        </p:spPr>
        <p:txBody>
          <a:bodyPr/>
          <a:lstStyle/>
          <a:p>
            <a:r>
              <a:rPr lang="en-US" sz="4800" dirty="0"/>
              <a:t>Convolutional Layer in CNN (2)</a:t>
            </a:r>
            <a:endParaRPr lang="en-US" sz="60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9</a:t>
            </a:fld>
            <a:endParaRPr lang="en-US"/>
          </a:p>
        </p:txBody>
      </p:sp>
      <p:pic>
        <p:nvPicPr>
          <p:cNvPr id="6" name="Picture 5" descr="A close up of a keyboard&#10;&#10;Description automatically generated">
            <a:extLst>
              <a:ext uri="{FF2B5EF4-FFF2-40B4-BE49-F238E27FC236}">
                <a16:creationId xmlns:a16="http://schemas.microsoft.com/office/drawing/2014/main" id="{C49C332F-CC25-4322-9964-4368ADF650DB}"/>
              </a:ext>
            </a:extLst>
          </p:cNvPr>
          <p:cNvPicPr>
            <a:picLocks noChangeAspect="1"/>
          </p:cNvPicPr>
          <p:nvPr/>
        </p:nvPicPr>
        <p:blipFill>
          <a:blip r:embed="rId3"/>
          <a:stretch>
            <a:fillRect/>
          </a:stretch>
        </p:blipFill>
        <p:spPr>
          <a:xfrm>
            <a:off x="0" y="1100086"/>
            <a:ext cx="5334000" cy="3744576"/>
          </a:xfrm>
          <a:prstGeom prst="rect">
            <a:avLst/>
          </a:prstGeom>
        </p:spPr>
      </p:pic>
      <p:sp>
        <p:nvSpPr>
          <p:cNvPr id="3" name="Rectangle 2">
            <a:extLst>
              <a:ext uri="{FF2B5EF4-FFF2-40B4-BE49-F238E27FC236}">
                <a16:creationId xmlns:a16="http://schemas.microsoft.com/office/drawing/2014/main" id="{862E1ECC-60E0-4BBC-A4A1-1E33828A20CD}"/>
              </a:ext>
            </a:extLst>
          </p:cNvPr>
          <p:cNvSpPr/>
          <p:nvPr/>
        </p:nvSpPr>
        <p:spPr>
          <a:xfrm>
            <a:off x="300336" y="712146"/>
            <a:ext cx="8534400" cy="707886"/>
          </a:xfrm>
          <a:prstGeom prst="rect">
            <a:avLst/>
          </a:prstGeom>
        </p:spPr>
        <p:txBody>
          <a:bodyPr wrap="square">
            <a:spAutoFit/>
          </a:bodyPr>
          <a:lstStyle/>
          <a:p>
            <a:r>
              <a:rPr lang="en-US" sz="2000" b="1" dirty="0"/>
              <a:t>Example:  </a:t>
            </a:r>
            <a:r>
              <a:rPr lang="en-US" sz="2000" dirty="0"/>
              <a:t>Convolution operation with </a:t>
            </a:r>
            <a:r>
              <a:rPr lang="en-US" sz="2000" dirty="0">
                <a:solidFill>
                  <a:srgbClr val="060CF8"/>
                </a:solidFill>
              </a:rPr>
              <a:t>zero-padding with 1 pixel </a:t>
            </a:r>
            <a:r>
              <a:rPr lang="en-US" sz="2000" dirty="0"/>
              <a:t>and </a:t>
            </a:r>
            <a:r>
              <a:rPr lang="en-US" sz="2000" dirty="0">
                <a:solidFill>
                  <a:srgbClr val="060CF8"/>
                </a:solidFill>
              </a:rPr>
              <a:t>stride of 2</a:t>
            </a:r>
            <a:r>
              <a:rPr lang="en-US" sz="2000" dirty="0"/>
              <a:t> [1].</a:t>
            </a:r>
          </a:p>
        </p:txBody>
      </p:sp>
      <p:sp>
        <p:nvSpPr>
          <p:cNvPr id="7" name="TextBox 6">
            <a:extLst>
              <a:ext uri="{FF2B5EF4-FFF2-40B4-BE49-F238E27FC236}">
                <a16:creationId xmlns:a16="http://schemas.microsoft.com/office/drawing/2014/main" id="{0A008F56-4EE7-43D4-855B-176D9F963C51}"/>
              </a:ext>
            </a:extLst>
          </p:cNvPr>
          <p:cNvSpPr txBox="1"/>
          <p:nvPr/>
        </p:nvSpPr>
        <p:spPr>
          <a:xfrm>
            <a:off x="5333999" y="1420032"/>
            <a:ext cx="3653601" cy="2585323"/>
          </a:xfrm>
          <a:prstGeom prst="rect">
            <a:avLst/>
          </a:prstGeom>
          <a:noFill/>
        </p:spPr>
        <p:txBody>
          <a:bodyPr wrap="square" rtlCol="0">
            <a:spAutoFit/>
          </a:bodyPr>
          <a:lstStyle/>
          <a:p>
            <a:r>
              <a:rPr lang="en-US" b="1" dirty="0"/>
              <a:t>Q</a:t>
            </a:r>
            <a:r>
              <a:rPr lang="en-US" dirty="0"/>
              <a:t> 1: Why padding? </a:t>
            </a:r>
          </a:p>
          <a:p>
            <a:endParaRPr lang="en-US" b="1" dirty="0"/>
          </a:p>
          <a:p>
            <a:r>
              <a:rPr lang="en-US" b="1" dirty="0"/>
              <a:t>Ans</a:t>
            </a:r>
            <a:r>
              <a:rPr lang="en-US" dirty="0"/>
              <a:t>: </a:t>
            </a:r>
            <a:r>
              <a:rPr lang="en-US" dirty="0">
                <a:solidFill>
                  <a:srgbClr val="060CF8"/>
                </a:solidFill>
              </a:rPr>
              <a:t>Otherwise, with convolution operation, the output-size shrinks </a:t>
            </a:r>
            <a:r>
              <a:rPr lang="en-US" dirty="0" err="1">
                <a:solidFill>
                  <a:srgbClr val="060CF8"/>
                </a:solidFill>
              </a:rPr>
              <a:t>w.r.t.</a:t>
            </a:r>
            <a:r>
              <a:rPr lang="en-US" dirty="0">
                <a:solidFill>
                  <a:srgbClr val="060CF8"/>
                </a:solidFill>
              </a:rPr>
              <a:t> the input-size.</a:t>
            </a:r>
          </a:p>
          <a:p>
            <a:endParaRPr lang="en-US" dirty="0"/>
          </a:p>
          <a:p>
            <a:r>
              <a:rPr lang="en-US" dirty="0"/>
              <a:t>For example, </a:t>
            </a:r>
            <a:r>
              <a:rPr lang="en-US" dirty="0">
                <a:solidFill>
                  <a:srgbClr val="060CF8"/>
                </a:solidFill>
              </a:rPr>
              <a:t>padding with 1 pixel and the stride of 1, will keep the input and output sizes same.</a:t>
            </a:r>
          </a:p>
        </p:txBody>
      </p:sp>
      <p:sp>
        <p:nvSpPr>
          <p:cNvPr id="10" name="TextBox 9">
            <a:extLst>
              <a:ext uri="{FF2B5EF4-FFF2-40B4-BE49-F238E27FC236}">
                <a16:creationId xmlns:a16="http://schemas.microsoft.com/office/drawing/2014/main" id="{48E5BA76-4072-4D43-A67F-F7F3DB287A87}"/>
              </a:ext>
            </a:extLst>
          </p:cNvPr>
          <p:cNvSpPr txBox="1"/>
          <p:nvPr/>
        </p:nvSpPr>
        <p:spPr>
          <a:xfrm>
            <a:off x="300336" y="4844662"/>
            <a:ext cx="8310264" cy="1477328"/>
          </a:xfrm>
          <a:prstGeom prst="rect">
            <a:avLst/>
          </a:prstGeom>
          <a:noFill/>
        </p:spPr>
        <p:txBody>
          <a:bodyPr wrap="square" rtlCol="0">
            <a:spAutoFit/>
          </a:bodyPr>
          <a:lstStyle/>
          <a:p>
            <a:r>
              <a:rPr lang="en-US" b="1" dirty="0"/>
              <a:t>Q</a:t>
            </a:r>
            <a:r>
              <a:rPr lang="en-US" dirty="0"/>
              <a:t> 2: How many parameters are there if this above operation is occurring in a layer?</a:t>
            </a:r>
          </a:p>
          <a:p>
            <a:endParaRPr lang="en-US" dirty="0"/>
          </a:p>
          <a:p>
            <a:r>
              <a:rPr lang="en-US" b="1" dirty="0"/>
              <a:t>Ans</a:t>
            </a:r>
            <a:r>
              <a:rPr lang="en-US" dirty="0"/>
              <a:t>: </a:t>
            </a:r>
            <a:r>
              <a:rPr lang="en-US" dirty="0">
                <a:solidFill>
                  <a:srgbClr val="060CF8"/>
                </a:solidFill>
              </a:rPr>
              <a:t>The filter contains 3 x 3 x 1 = 9 parameters. Besides, there is one bias value. Therefore, there are 10 parameters involved.</a:t>
            </a:r>
          </a:p>
        </p:txBody>
      </p:sp>
    </p:spTree>
    <p:extLst>
      <p:ext uri="{BB962C8B-B14F-4D97-AF65-F5344CB8AC3E}">
        <p14:creationId xmlns:p14="http://schemas.microsoft.com/office/powerpoint/2010/main" val="271356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addle">
  <a:themeElements>
    <a:clrScheme name="Saddle">
      <a:dk1>
        <a:srgbClr val="302C24"/>
      </a:dk1>
      <a:lt1>
        <a:sysClr val="window" lastClr="FFFFFF"/>
      </a:lt1>
      <a:dk2>
        <a:srgbClr val="AC6416"/>
      </a:dk2>
      <a:lt2>
        <a:srgbClr val="E8E4DB"/>
      </a:lt2>
      <a:accent1>
        <a:srgbClr val="C6B178"/>
      </a:accent1>
      <a:accent2>
        <a:srgbClr val="9C5B14"/>
      </a:accent2>
      <a:accent3>
        <a:srgbClr val="71B2BC"/>
      </a:accent3>
      <a:accent4>
        <a:srgbClr val="78AA5D"/>
      </a:accent4>
      <a:accent5>
        <a:srgbClr val="867099"/>
      </a:accent5>
      <a:accent6>
        <a:srgbClr val="4C6F75"/>
      </a:accent6>
      <a:hlink>
        <a:srgbClr val="F27B0E"/>
      </a:hlink>
      <a:folHlink>
        <a:srgbClr val="989268"/>
      </a:folHlink>
    </a:clrScheme>
    <a:fontScheme name="Saddle">
      <a:majorFont>
        <a:latin typeface="Book Antiqua"/>
        <a:ea typeface=""/>
        <a:cs typeface=""/>
        <a:font script="Jpan" typeface="ＭＳ 明朝"/>
      </a:majorFont>
      <a:minorFont>
        <a:latin typeface="Book Antiqua"/>
        <a:ea typeface=""/>
        <a:cs typeface=""/>
        <a:font script="Jpan" typeface="ＭＳ 明朝"/>
      </a:minorFont>
    </a:fontScheme>
    <a:fmtScheme name="Saddle">
      <a:fillStyleLst>
        <a:solidFill>
          <a:schemeClr val="phClr"/>
        </a:solidFill>
        <a:gradFill rotWithShape="1">
          <a:gsLst>
            <a:gs pos="0">
              <a:schemeClr val="phClr"/>
            </a:gs>
            <a:gs pos="30000">
              <a:schemeClr val="phClr">
                <a:tint val="80000"/>
              </a:schemeClr>
            </a:gs>
            <a:gs pos="100000">
              <a:schemeClr val="phClr">
                <a:tint val="100000"/>
              </a:schemeClr>
            </a:gs>
          </a:gsLst>
          <a:path path="rect">
            <a:fillToRect l="50000" r="100000"/>
          </a:path>
        </a:gradFill>
        <a:blipFill rotWithShape="1">
          <a:blip xmlns:r="http://schemas.openxmlformats.org/officeDocument/2006/relationships" r:embed="rId1">
            <a:duotone>
              <a:schemeClr val="phClr">
                <a:shade val="70000"/>
                <a:satMod val="120000"/>
              </a:schemeClr>
              <a:schemeClr val="phClr">
                <a:tint val="30000"/>
                <a:satMod val="120000"/>
              </a:schemeClr>
            </a:duotone>
          </a:blip>
          <a:stretch/>
        </a:blipFill>
      </a:fillStyleLst>
      <a:lnStyleLst>
        <a:ln w="25400" cap="flat" cmpd="sng" algn="ctr">
          <a:solidFill>
            <a:schemeClr val="phClr">
              <a:shade val="95000"/>
              <a:satMod val="105000"/>
            </a:schemeClr>
          </a:solidFill>
          <a:prstDash val="solid"/>
        </a:ln>
        <a:ln w="50800" cap="flat" cmpd="dbl" algn="ctr">
          <a:solidFill>
            <a:schemeClr val="phClr"/>
          </a:solidFill>
          <a:prstDash val="solid"/>
        </a:ln>
        <a:ln w="76200" cap="flat" cmpd="dbl" algn="ctr">
          <a:solidFill>
            <a:schemeClr val="phClr"/>
          </a:solidFill>
          <a:prstDash val="solid"/>
        </a:ln>
      </a:lnStyleLst>
      <a:effectStyleLst>
        <a:effectStyle>
          <a:effectLst/>
        </a:effectStyle>
        <a:effectStyle>
          <a:effectLst>
            <a:outerShdw blurRad="38100" dist="25400" dir="5400000" rotWithShape="0">
              <a:srgbClr val="FFFFFF">
                <a:alpha val="75000"/>
              </a:srgbClr>
            </a:outerShdw>
          </a:effectLst>
          <a:scene3d>
            <a:camera prst="orthographicFront">
              <a:rot lat="0" lon="0" rev="0"/>
            </a:camera>
            <a:lightRig rig="sunrise" dir="tl">
              <a:rot lat="0" lon="0" rev="1200000"/>
            </a:lightRig>
          </a:scene3d>
          <a:sp3d prstMaterial="softEdge">
            <a:bevelT w="0" h="0"/>
          </a:sp3d>
        </a:effectStyle>
        <a:effectStyle>
          <a:effectLst>
            <a:innerShdw blurRad="76200" dist="38100" dir="13500000">
              <a:srgbClr val="FFFFFF">
                <a:alpha val="75000"/>
              </a:srgbClr>
            </a:innerShdw>
          </a:effectLst>
          <a:scene3d>
            <a:camera prst="perspectiveFront" fov="2400000"/>
            <a:lightRig rig="twoPt" dir="tl"/>
          </a:scene3d>
          <a:sp3d>
            <a:bevelT w="25400" h="12700" prst="angle"/>
          </a:sp3d>
        </a:effectStyle>
      </a:effectStyleLst>
      <a:bgFillStyleLst>
        <a:solidFill>
          <a:schemeClr val="phClr"/>
        </a:solidFill>
        <a:blipFill rotWithShape="1">
          <a:blip xmlns:r="http://schemas.openxmlformats.org/officeDocument/2006/relationships" r:embed="rId2">
            <a:duotone>
              <a:schemeClr val="phClr">
                <a:shade val="30000"/>
                <a:satMod val="250000"/>
              </a:schemeClr>
              <a:schemeClr val="phClr">
                <a:tint val="50000"/>
                <a:satMod val="200000"/>
              </a:schemeClr>
            </a:duotone>
          </a:blip>
          <a:stretch/>
        </a:blipFill>
        <a:blipFill rotWithShape="1">
          <a:blip xmlns:r="http://schemas.openxmlformats.org/officeDocument/2006/relationships" r:embed="rId3">
            <a:duotone>
              <a:schemeClr val="phClr">
                <a:shade val="90000"/>
                <a:hueMod val="90000"/>
                <a:satMod val="150000"/>
                <a:lumMod val="90000"/>
              </a:schemeClr>
              <a:schemeClr val="phClr">
                <a:tint val="70000"/>
                <a:shade val="80000"/>
                <a:satMod val="3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Saddle.thmx</Template>
  <TotalTime>46388</TotalTime>
  <Words>5980</Words>
  <Application>Microsoft Office PowerPoint</Application>
  <PresentationFormat>On-screen Show (4:3)</PresentationFormat>
  <Paragraphs>627</Paragraphs>
  <Slides>53</Slides>
  <Notes>53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4" baseType="lpstr">
      <vt:lpstr>Arial</vt:lpstr>
      <vt:lpstr>Book Antiqua</vt:lpstr>
      <vt:lpstr>Calibri</vt:lpstr>
      <vt:lpstr>Cambria Math</vt:lpstr>
      <vt:lpstr>Comic Sans MS</vt:lpstr>
      <vt:lpstr>Courier New</vt:lpstr>
      <vt:lpstr>Times New Roman</vt:lpstr>
      <vt:lpstr>Wingdings</vt:lpstr>
      <vt:lpstr>Wingdings 2</vt:lpstr>
      <vt:lpstr>Saddle</vt:lpstr>
      <vt:lpstr>Equation</vt:lpstr>
      <vt:lpstr>  Supplementary Slides</vt:lpstr>
      <vt:lpstr>Data Processing (2)</vt:lpstr>
      <vt:lpstr>Data Processing (3)</vt:lpstr>
      <vt:lpstr>Modeling Neuron</vt:lpstr>
      <vt:lpstr>Notation for NN</vt:lpstr>
      <vt:lpstr>… Classification MLPs</vt:lpstr>
      <vt:lpstr>LeNet 5: A Classic CNN (4)</vt:lpstr>
      <vt:lpstr>Convolutional Layer in CNN (1)</vt:lpstr>
      <vt:lpstr>Convolutional Layer in CNN (2)</vt:lpstr>
      <vt:lpstr>Convolutional Layer in CNN (3)</vt:lpstr>
      <vt:lpstr>Convolutional Layer in CNN (4)</vt:lpstr>
      <vt:lpstr>Convolutional Layer in CNN (5)</vt:lpstr>
      <vt:lpstr>Convolutional Layer in CNN (6)</vt:lpstr>
      <vt:lpstr>Convolutional Layer in CNN (7)</vt:lpstr>
      <vt:lpstr>Convolutional Layer in CNN (8)</vt:lpstr>
      <vt:lpstr>Pooling Layer (1)</vt:lpstr>
      <vt:lpstr>Pooling Layer (2)</vt:lpstr>
      <vt:lpstr>Pooling Layer (3)</vt:lpstr>
      <vt:lpstr>AlexNet: Wins ILSVRC in 2012 (1)</vt:lpstr>
      <vt:lpstr>… Implementing MLP with Keras</vt:lpstr>
      <vt:lpstr>Programming Aspect Using Keras/TF </vt:lpstr>
      <vt:lpstr>… Programming Aspect Using Keras/TF  </vt:lpstr>
      <vt:lpstr>Nonsaturating Activation Functions</vt:lpstr>
      <vt:lpstr>… Nonsaturating Activation Functions</vt:lpstr>
      <vt:lpstr>… Nonsaturating Activation Functions</vt:lpstr>
      <vt:lpstr>… Nonsaturating Activation Functions</vt:lpstr>
      <vt:lpstr>… Nonsaturating Activation Functions</vt:lpstr>
      <vt:lpstr>… Nonsaturating Activation Functions</vt:lpstr>
      <vt:lpstr>… Nonsaturating Activation Functions</vt:lpstr>
      <vt:lpstr>Deep/Convolutional Neural Network</vt:lpstr>
      <vt:lpstr>DropOut=&gt; Regularization (1)</vt:lpstr>
      <vt:lpstr>DropOut=&gt; Regularization (2)</vt:lpstr>
      <vt:lpstr>DropOut=&gt; Regularization (2)</vt:lpstr>
      <vt:lpstr>Data Processing (3)</vt:lpstr>
      <vt:lpstr>Data Processing (7)</vt:lpstr>
      <vt:lpstr>Data Processing (8)</vt:lpstr>
      <vt:lpstr>Optimization (1)</vt:lpstr>
      <vt:lpstr>Optimization (2)</vt:lpstr>
      <vt:lpstr>Optimization (3)</vt:lpstr>
      <vt:lpstr>Optimization (4)</vt:lpstr>
      <vt:lpstr>Optimization (5)</vt:lpstr>
      <vt:lpstr>Optimization (6)</vt:lpstr>
      <vt:lpstr>Optimization (7)</vt:lpstr>
      <vt:lpstr>Optimization (8)</vt:lpstr>
      <vt:lpstr>Optimization (9)</vt:lpstr>
      <vt:lpstr>Optimization (10)</vt:lpstr>
      <vt:lpstr>Optimization (11)</vt:lpstr>
      <vt:lpstr>Optimization (12)</vt:lpstr>
      <vt:lpstr>Optimization (13)</vt:lpstr>
      <vt:lpstr>Optimization (14)</vt:lpstr>
      <vt:lpstr>Optimization (15)</vt:lpstr>
      <vt:lpstr>Optimization (16)</vt:lpstr>
      <vt:lpstr>Optimization (17)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4401: Principles of Operating Systems I</dc:title>
  <dc:creator>MTH</dc:creator>
  <cp:lastModifiedBy>MD</cp:lastModifiedBy>
  <cp:revision>2584</cp:revision>
  <cp:lastPrinted>2020-08-18T17:21:49Z</cp:lastPrinted>
  <dcterms:created xsi:type="dcterms:W3CDTF">2010-11-05T16:55:14Z</dcterms:created>
  <dcterms:modified xsi:type="dcterms:W3CDTF">2024-02-22T16:10:44Z</dcterms:modified>
</cp:coreProperties>
</file>